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84B4E0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51" autoAdjust="0"/>
    <p:restoredTop sz="99642" autoAdjust="0"/>
  </p:normalViewPr>
  <p:slideViewPr>
    <p:cSldViewPr snapToGrid="0">
      <p:cViewPr varScale="1">
        <p:scale>
          <a:sx n="91" d="100"/>
          <a:sy n="91" d="100"/>
        </p:scale>
        <p:origin x="60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3EF2DB-15D3-4A6D-9A7B-7BBB5DF63F8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72654D4-48B1-4E6F-9913-7A58A5BA4D3B}">
      <dgm:prSet phldrT="[Texto]" custT="1"/>
      <dgm:spPr>
        <a:solidFill>
          <a:schemeClr val="accent6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Direção Geral</a:t>
          </a:r>
          <a:endParaRPr lang="pt-BR" sz="800" b="1" dirty="0">
            <a:solidFill>
              <a:schemeClr val="tx1"/>
            </a:solidFill>
          </a:endParaRPr>
        </a:p>
      </dgm:t>
    </dgm:pt>
    <dgm:pt modelId="{EBB5D02C-2658-47DA-A559-726082EC7617}" type="parTrans" cxnId="{ED025C2A-9462-432E-8C15-BD49E7F52C0E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F4AABF2D-73EB-44DB-9176-14C16A3F5F4F}" type="sibTrans" cxnId="{ED025C2A-9462-432E-8C15-BD49E7F52C0E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2EC09575-3EF9-4E7D-A15E-B757F305C3BE}" type="asst">
      <dgm:prSet phldrT="[Texto]" custT="1"/>
      <dgm:spPr>
        <a:ln>
          <a:solidFill>
            <a:schemeClr val="tx1"/>
          </a:solidFill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Gabinete </a:t>
          </a:r>
        </a:p>
        <a:p>
          <a:r>
            <a:rPr lang="pt-BR" sz="800" b="1" dirty="0" smtClean="0">
              <a:solidFill>
                <a:schemeClr val="tx1"/>
              </a:solidFill>
            </a:rPr>
            <a:t>FG1 </a:t>
          </a:r>
          <a:endParaRPr lang="pt-BR" sz="800" b="1" dirty="0">
            <a:solidFill>
              <a:schemeClr val="tx1"/>
            </a:solidFill>
          </a:endParaRPr>
        </a:p>
      </dgm:t>
    </dgm:pt>
    <dgm:pt modelId="{DFC09C29-99A1-46DD-8806-470A76047657}" type="parTrans" cxnId="{43133C50-78DD-473C-ACE8-D0A90B2888B0}">
      <dgm:prSet/>
      <dgm:spPr>
        <a:ln>
          <a:solidFill>
            <a:schemeClr val="tx1"/>
          </a:solidFill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C22EC594-128B-45FD-917B-CBFA36178C80}" type="sibTrans" cxnId="{43133C50-78DD-473C-ACE8-D0A90B2888B0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B582A475-B9F7-49E0-B841-BB799E65036D}">
      <dgm:prSet phldrT="[Texto]" custT="1"/>
      <dgm:spPr>
        <a:solidFill>
          <a:srgbClr val="FF0000"/>
        </a:solidFill>
        <a:ln>
          <a:solidFill>
            <a:schemeClr val="tx1"/>
          </a:solidFill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Departamento de Administração CD4</a:t>
          </a:r>
          <a:endParaRPr lang="pt-BR" sz="800" b="1" dirty="0">
            <a:solidFill>
              <a:schemeClr val="tx1"/>
            </a:solidFill>
          </a:endParaRPr>
        </a:p>
      </dgm:t>
    </dgm:pt>
    <dgm:pt modelId="{CBCAE10E-D756-409B-BCBC-91FEFECD373C}" type="parTrans" cxnId="{66902D19-6696-4316-82EE-83B0D4E9B3D5}">
      <dgm:prSet/>
      <dgm:spPr>
        <a:ln>
          <a:solidFill>
            <a:schemeClr val="tx1"/>
          </a:solidFill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AF14BD6A-A2BF-45E8-A727-7BF6C33931C9}" type="sibTrans" cxnId="{66902D19-6696-4316-82EE-83B0D4E9B3D5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A144EDDF-D5B2-494D-8FB3-B633869473AC}">
      <dgm:prSet phldrT="[Texto]" custT="1"/>
      <dgm:spPr>
        <a:ln>
          <a:solidFill>
            <a:schemeClr val="tx1"/>
          </a:solidFill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Coordenação de Gestão de Pessoas  FG1</a:t>
          </a:r>
          <a:endParaRPr lang="pt-BR" sz="800" b="1" dirty="0">
            <a:solidFill>
              <a:schemeClr val="tx1"/>
            </a:solidFill>
          </a:endParaRPr>
        </a:p>
      </dgm:t>
    </dgm:pt>
    <dgm:pt modelId="{CA2A2CE0-CE74-4A0B-A1EB-CD2760D373D7}" type="parTrans" cxnId="{ABC70BA3-5F9D-4A49-A7E0-1075CF7B4B0E}">
      <dgm:prSet/>
      <dgm:spPr>
        <a:ln>
          <a:solidFill>
            <a:schemeClr val="tx1"/>
          </a:solidFill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DEDD1281-2320-4A60-9624-1977215F842F}" type="sibTrans" cxnId="{ABC70BA3-5F9D-4A49-A7E0-1075CF7B4B0E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6DCDBDC8-A278-4623-86A8-E1431B5663A4}">
      <dgm:prSet phldrT="[Texto]" custT="1"/>
      <dgm:spPr>
        <a:solidFill>
          <a:srgbClr val="FF0000"/>
        </a:solidFill>
        <a:ln>
          <a:solidFill>
            <a:schemeClr val="tx1"/>
          </a:solidFill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Departamento de Ensino, Pesquisa, Pós-graduação, Inovação e Extensão CD4</a:t>
          </a:r>
          <a:endParaRPr lang="pt-BR" sz="800" b="1" dirty="0">
            <a:solidFill>
              <a:schemeClr val="tx1"/>
            </a:solidFill>
          </a:endParaRPr>
        </a:p>
      </dgm:t>
    </dgm:pt>
    <dgm:pt modelId="{67136944-6A05-4888-B3D4-003162A1F76C}" type="parTrans" cxnId="{8EE83FB2-14B4-4F97-A57A-D03D920F7A67}">
      <dgm:prSet/>
      <dgm:spPr>
        <a:ln>
          <a:solidFill>
            <a:schemeClr val="tx1"/>
          </a:solidFill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4FF88316-1933-495B-8976-0F1AB8518F83}" type="sibTrans" cxnId="{8EE83FB2-14B4-4F97-A57A-D03D920F7A67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3366B1E0-D565-44CE-BD07-A427CCE320C0}">
      <dgm:prSet custT="1"/>
      <dgm:spPr>
        <a:solidFill>
          <a:srgbClr val="00B0F0"/>
        </a:solidFill>
        <a:ln>
          <a:solidFill>
            <a:schemeClr val="tx1"/>
          </a:solidFill>
          <a:prstDash val="sysDash"/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Conselho Diretor</a:t>
          </a:r>
          <a:endParaRPr lang="pt-BR" sz="800" b="1" dirty="0">
            <a:solidFill>
              <a:schemeClr val="tx1"/>
            </a:solidFill>
          </a:endParaRPr>
        </a:p>
      </dgm:t>
    </dgm:pt>
    <dgm:pt modelId="{950A86DB-D37E-4DE1-8C7C-F2162A3E82C4}" type="parTrans" cxnId="{3C2586D4-8299-4A2F-A56D-C3A2F39A770E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AE40D997-9BD9-44CF-9739-598B646F4718}" type="sibTrans" cxnId="{3C2586D4-8299-4A2F-A56D-C3A2F39A770E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9CF18118-6613-4A27-A6A0-B27DADD772D4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pt-BR" sz="800" b="1" dirty="0" smtClean="0">
              <a:solidFill>
                <a:schemeClr val="bg1"/>
              </a:solidFill>
            </a:rPr>
            <a:t>Reitor </a:t>
          </a:r>
          <a:endParaRPr lang="pt-BR" sz="800" b="1" dirty="0">
            <a:solidFill>
              <a:schemeClr val="bg1"/>
            </a:solidFill>
          </a:endParaRPr>
        </a:p>
      </dgm:t>
    </dgm:pt>
    <dgm:pt modelId="{526684B7-8DBE-41D6-9D06-6DE0C775552E}" type="parTrans" cxnId="{7ED82801-3DE0-4792-A006-C99AE1F8C44B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EEACACE6-E53C-4E7D-BDA4-8696EB27B3A0}" type="sibTrans" cxnId="{7ED82801-3DE0-4792-A006-C99AE1F8C44B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D6E5F556-AB25-44DE-9536-A01ADB217CD3}" type="asst">
      <dgm:prSet custT="1"/>
      <dgm:spPr>
        <a:noFill/>
        <a:ln>
          <a:solidFill>
            <a:schemeClr val="tx1"/>
          </a:solidFill>
          <a:prstDash val="sysDash"/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Setor de Planejamento e Desenvolvimento Institucional*</a:t>
          </a:r>
          <a:endParaRPr lang="pt-BR" sz="800" b="1" dirty="0">
            <a:solidFill>
              <a:schemeClr val="tx1"/>
            </a:solidFill>
          </a:endParaRPr>
        </a:p>
      </dgm:t>
    </dgm:pt>
    <dgm:pt modelId="{9ACB58F5-47A1-4A0A-A3E2-A372C77E3C73}" type="parTrans" cxnId="{9B6BE997-678D-4B9D-9174-93BE7F4C8440}">
      <dgm:prSet/>
      <dgm:spPr>
        <a:ln>
          <a:solidFill>
            <a:schemeClr val="tx1"/>
          </a:solidFill>
          <a:prstDash val="sysDash"/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6EFA292E-B9F9-4FC6-AC78-3F0E0041C40A}" type="sibTrans" cxnId="{9B6BE997-678D-4B9D-9174-93BE7F4C8440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DFCBB9E0-4361-4832-8145-8966F46A6355}" type="asst">
      <dgm:prSet custT="1"/>
      <dgm:spPr>
        <a:solidFill>
          <a:srgbClr val="FFC000"/>
        </a:solidFill>
        <a:ln>
          <a:solidFill>
            <a:schemeClr val="tx1"/>
          </a:solidFill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Núcleo de Tecnologia da Informação </a:t>
          </a:r>
        </a:p>
        <a:p>
          <a:r>
            <a:rPr lang="pt-BR" sz="800" b="1" dirty="0" smtClean="0">
              <a:solidFill>
                <a:schemeClr val="tx1"/>
              </a:solidFill>
            </a:rPr>
            <a:t>FG4</a:t>
          </a:r>
          <a:endParaRPr lang="pt-BR" sz="800" b="1" dirty="0">
            <a:solidFill>
              <a:schemeClr val="tx1"/>
            </a:solidFill>
          </a:endParaRPr>
        </a:p>
      </dgm:t>
    </dgm:pt>
    <dgm:pt modelId="{3A53AAC8-8A05-49F7-821C-554EED90D8B2}" type="parTrans" cxnId="{F02565F6-6C50-4FEE-AC51-BFEF75A63A00}">
      <dgm:prSet/>
      <dgm:spPr>
        <a:ln>
          <a:solidFill>
            <a:schemeClr val="tx1"/>
          </a:solidFill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B86A0FC8-97D1-4D24-A613-8174372274F7}" type="sibTrans" cxnId="{F02565F6-6C50-4FEE-AC51-BFEF75A63A00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C04D9463-0197-4053-8398-700C9FA1468C}" type="asst">
      <dgm:prSet custT="1"/>
      <dgm:spPr>
        <a:noFill/>
        <a:ln>
          <a:solidFill>
            <a:schemeClr val="tx1"/>
          </a:solidFill>
          <a:prstDash val="sysDash"/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Assessoria de Comunicação Social*</a:t>
          </a:r>
          <a:endParaRPr lang="pt-BR" sz="800" b="1" dirty="0">
            <a:solidFill>
              <a:schemeClr val="tx1"/>
            </a:solidFill>
          </a:endParaRPr>
        </a:p>
      </dgm:t>
    </dgm:pt>
    <dgm:pt modelId="{56390E12-FF72-49AC-B94C-18A2CC57BC1D}" type="parTrans" cxnId="{407EF906-B06A-4C8A-9C5C-A0B6B77BF2F9}">
      <dgm:prSet/>
      <dgm:spPr>
        <a:ln>
          <a:solidFill>
            <a:schemeClr val="tx1"/>
          </a:solidFill>
          <a:prstDash val="sysDash"/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3E9A46A0-E060-49C5-8CE3-E6C7275797A5}" type="sibTrans" cxnId="{407EF906-B06A-4C8A-9C5C-A0B6B77BF2F9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20650549-2248-4A18-8B0D-3BCFB087C162}" type="asst">
      <dgm:prSet custT="1"/>
      <dgm:spPr>
        <a:noFill/>
        <a:ln>
          <a:solidFill>
            <a:schemeClr val="tx1"/>
          </a:solidFill>
          <a:prstDash val="sysDash"/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Centro Agroecológico do Araguaia*</a:t>
          </a:r>
          <a:endParaRPr lang="pt-BR" sz="800" b="1" dirty="0">
            <a:solidFill>
              <a:schemeClr val="tx1"/>
            </a:solidFill>
          </a:endParaRPr>
        </a:p>
      </dgm:t>
    </dgm:pt>
    <dgm:pt modelId="{694BBB9F-D7DC-4444-8649-BA9639ED4BBE}" type="parTrans" cxnId="{7DF657B1-21C1-4007-9674-0387BBC41C7C}">
      <dgm:prSet/>
      <dgm:spPr>
        <a:ln>
          <a:solidFill>
            <a:schemeClr val="tx1"/>
          </a:solidFill>
          <a:prstDash val="sysDash"/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28212E8C-9F7F-4217-8A05-2180E50F0BA1}" type="sibTrans" cxnId="{7DF657B1-21C1-4007-9674-0387BBC41C7C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C0C1AA81-77B0-4702-BA62-ED16A318BD1E}" type="asst">
      <dgm:prSet custT="1"/>
      <dgm:spPr>
        <a:noFill/>
        <a:ln>
          <a:solidFill>
            <a:schemeClr val="tx1"/>
          </a:solidFill>
          <a:prstDash val="sysDash"/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Setor de Saúde e Qualidade de Vida*</a:t>
          </a:r>
          <a:endParaRPr lang="pt-BR" sz="800" b="1" dirty="0">
            <a:solidFill>
              <a:schemeClr val="tx1"/>
            </a:solidFill>
          </a:endParaRPr>
        </a:p>
      </dgm:t>
    </dgm:pt>
    <dgm:pt modelId="{51447546-1447-4963-8623-00DBD62E38B4}" type="parTrans" cxnId="{916D716C-2A9E-43E0-94BE-33FF7AB8D9DF}">
      <dgm:prSet/>
      <dgm:spPr>
        <a:ln>
          <a:solidFill>
            <a:schemeClr val="tx1"/>
          </a:solidFill>
          <a:prstDash val="sysDash"/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78D42DFB-AF47-49A1-A04D-C5F9A514250D}" type="sibTrans" cxnId="{916D716C-2A9E-43E0-94BE-33FF7AB8D9DF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1A7E478A-DA98-450F-8404-F106D8BDE2F0}" type="asst">
      <dgm:prSet custT="1"/>
      <dgm:spPr>
        <a:solidFill>
          <a:schemeClr val="bg1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Setor de Transportes FG2 </a:t>
          </a:r>
          <a:endParaRPr lang="pt-BR" sz="800" b="1" dirty="0">
            <a:solidFill>
              <a:schemeClr val="tx1"/>
            </a:solidFill>
          </a:endParaRPr>
        </a:p>
      </dgm:t>
    </dgm:pt>
    <dgm:pt modelId="{CCE194BD-4F68-480F-A414-5DA11EFD7623}" type="parTrans" cxnId="{7FCE7D0A-D3AC-4E4B-B8EE-B4897F79747F}">
      <dgm:prSet/>
      <dgm:spPr>
        <a:ln>
          <a:solidFill>
            <a:schemeClr val="tx1"/>
          </a:solidFill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B3B083EA-527C-4236-BCAC-76678D6C1FA0}" type="sibTrans" cxnId="{7FCE7D0A-D3AC-4E4B-B8EE-B4897F79747F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A8CA32E6-4C0B-4FD6-B33C-89FB85A6BEB5}" type="asst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Coordenação de Contabilidade e Finanças</a:t>
          </a:r>
        </a:p>
        <a:p>
          <a:r>
            <a:rPr lang="pt-BR" sz="800" b="1" dirty="0" smtClean="0">
              <a:solidFill>
                <a:schemeClr val="tx1"/>
              </a:solidFill>
            </a:rPr>
            <a:t> FG1</a:t>
          </a:r>
          <a:endParaRPr lang="pt-BR" sz="800" b="1" dirty="0">
            <a:solidFill>
              <a:schemeClr val="tx1"/>
            </a:solidFill>
          </a:endParaRPr>
        </a:p>
      </dgm:t>
    </dgm:pt>
    <dgm:pt modelId="{E182E9F3-3F1C-4D16-A06C-918AC5320200}" type="parTrans" cxnId="{3B909CD9-A6FE-4339-9FD8-C30F438BF5B1}">
      <dgm:prSet/>
      <dgm:spPr>
        <a:ln>
          <a:solidFill>
            <a:schemeClr val="tx1"/>
          </a:solidFill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C74AC60C-60DE-4D12-A05E-C79EB4826DAA}" type="sibTrans" cxnId="{3B909CD9-A6FE-4339-9FD8-C30F438BF5B1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42F2F780-E54E-4D27-A9F1-E65EEA87C5A9}" type="asst">
      <dgm:prSet custT="1"/>
      <dgm:spPr>
        <a:noFill/>
        <a:ln>
          <a:solidFill>
            <a:schemeClr val="tx1"/>
          </a:solidFill>
          <a:prstDash val="sysDash"/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Setor de Infraestrutura*</a:t>
          </a:r>
          <a:endParaRPr lang="pt-BR" sz="800" b="1" dirty="0">
            <a:solidFill>
              <a:schemeClr val="tx1"/>
            </a:solidFill>
          </a:endParaRPr>
        </a:p>
      </dgm:t>
    </dgm:pt>
    <dgm:pt modelId="{C3DAAE23-9F83-4C4F-A832-C9A9968FDC9A}" type="parTrans" cxnId="{9AE7C45D-144F-4653-ABF6-A35AE586E4A4}">
      <dgm:prSet/>
      <dgm:spPr>
        <a:ln>
          <a:solidFill>
            <a:schemeClr val="tx1"/>
          </a:solidFill>
          <a:prstDash val="sysDash"/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6EA25147-853B-4C50-AA08-DADD772C03AC}" type="sibTrans" cxnId="{9AE7C45D-144F-4653-ABF6-A35AE586E4A4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65C1B45D-98EB-4F92-951B-22A9305FC4A8}" type="asst">
      <dgm:prSet custT="1"/>
      <dgm:spPr>
        <a:solidFill>
          <a:schemeClr val="bg1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Setor de Aquisições FG2</a:t>
          </a:r>
          <a:endParaRPr lang="pt-BR" sz="800" b="1" dirty="0">
            <a:solidFill>
              <a:schemeClr val="tx1"/>
            </a:solidFill>
          </a:endParaRPr>
        </a:p>
      </dgm:t>
    </dgm:pt>
    <dgm:pt modelId="{86605F5A-E3F5-4AB4-8F40-4DC320A05DA0}" type="parTrans" cxnId="{FF3FB230-C456-4D72-9C93-8A0A55E618DC}">
      <dgm:prSet/>
      <dgm:spPr>
        <a:ln>
          <a:solidFill>
            <a:schemeClr val="tx1"/>
          </a:solidFill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603F2500-D3D7-439C-A688-B1AEB949855C}" type="sibTrans" cxnId="{FF3FB230-C456-4D72-9C93-8A0A55E618DC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100D13DF-C22D-4208-A2D9-9E5E4B57B0ED}" type="asst">
      <dgm:prSet custT="1"/>
      <dgm:spPr>
        <a:noFill/>
        <a:ln>
          <a:solidFill>
            <a:schemeClr val="tx1"/>
          </a:solidFill>
          <a:prstDash val="sysDash"/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Setor de Gestão  Documental*</a:t>
          </a:r>
          <a:endParaRPr lang="pt-BR" sz="800" b="1" dirty="0">
            <a:solidFill>
              <a:schemeClr val="tx1"/>
            </a:solidFill>
          </a:endParaRPr>
        </a:p>
      </dgm:t>
    </dgm:pt>
    <dgm:pt modelId="{CB0CFF13-FBBD-45F9-9298-BA4D69BA0437}" type="parTrans" cxnId="{DA14E0ED-7E5C-4C90-BD15-8B70C3F841E2}">
      <dgm:prSet/>
      <dgm:spPr>
        <a:ln>
          <a:solidFill>
            <a:schemeClr val="tx1"/>
          </a:solidFill>
          <a:prstDash val="sysDash"/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284C51CC-4730-4685-B8E9-23E670E8ECE5}" type="sibTrans" cxnId="{DA14E0ED-7E5C-4C90-BD15-8B70C3F841E2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77D81BDF-64CF-4774-B0CE-DC72344BE0B9}" type="asst">
      <dgm:prSet custT="1"/>
      <dgm:spPr>
        <a:solidFill>
          <a:schemeClr val="bg1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Setor de Contratos e Convênios </a:t>
          </a:r>
        </a:p>
        <a:p>
          <a:r>
            <a:rPr lang="pt-BR" sz="800" b="1" dirty="0" smtClean="0">
              <a:solidFill>
                <a:schemeClr val="tx1"/>
              </a:solidFill>
            </a:rPr>
            <a:t>FG2 </a:t>
          </a:r>
          <a:endParaRPr lang="pt-BR" sz="800" b="1" dirty="0">
            <a:solidFill>
              <a:schemeClr val="tx1"/>
            </a:solidFill>
          </a:endParaRPr>
        </a:p>
      </dgm:t>
    </dgm:pt>
    <dgm:pt modelId="{671B064A-2FED-459A-9A77-0F615B085A18}" type="parTrans" cxnId="{12E6B61D-758F-457F-9B78-398D6F84D1FC}">
      <dgm:prSet/>
      <dgm:spPr>
        <a:ln>
          <a:solidFill>
            <a:schemeClr val="tx1"/>
          </a:solidFill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E454BCF1-7806-44CC-BEB3-54BE77FC86B4}" type="sibTrans" cxnId="{12E6B61D-758F-457F-9B78-398D6F84D1FC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8860E7BF-6B06-4B83-850F-8E6B453CEDD1}" type="asst">
      <dgm:prSet custT="1"/>
      <dgm:spPr>
        <a:noFill/>
        <a:ln>
          <a:solidFill>
            <a:schemeClr val="tx1"/>
          </a:solidFill>
          <a:prstDash val="sysDash"/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Setor de Concessão de Diárias e Passagens *</a:t>
          </a:r>
          <a:endParaRPr lang="pt-BR" sz="800" b="1" dirty="0">
            <a:solidFill>
              <a:schemeClr val="tx1"/>
            </a:solidFill>
          </a:endParaRPr>
        </a:p>
      </dgm:t>
    </dgm:pt>
    <dgm:pt modelId="{8E18B1D0-7130-467E-840C-8AD8D49C8452}" type="parTrans" cxnId="{96311B5A-32C5-489E-A9D6-8EFFEB478254}">
      <dgm:prSet/>
      <dgm:spPr>
        <a:ln>
          <a:solidFill>
            <a:schemeClr val="tx1"/>
          </a:solidFill>
          <a:prstDash val="sysDash"/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FD309911-26CD-4BE3-94F3-E375E7BA98F4}" type="sibTrans" cxnId="{96311B5A-32C5-489E-A9D6-8EFFEB478254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2F7F8C33-1614-4709-9CB4-5AB0B5ABD5F9}" type="asst">
      <dgm:prSet custT="1"/>
      <dgm:spPr>
        <a:solidFill>
          <a:schemeClr val="bg1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Setor de Materiais e Patrimônio </a:t>
          </a:r>
        </a:p>
        <a:p>
          <a:r>
            <a:rPr lang="pt-BR" sz="800" b="1" dirty="0" smtClean="0">
              <a:solidFill>
                <a:schemeClr val="tx1"/>
              </a:solidFill>
            </a:rPr>
            <a:t>FG2</a:t>
          </a:r>
          <a:endParaRPr lang="pt-BR" sz="800" b="1" dirty="0">
            <a:solidFill>
              <a:schemeClr val="tx1"/>
            </a:solidFill>
          </a:endParaRPr>
        </a:p>
      </dgm:t>
    </dgm:pt>
    <dgm:pt modelId="{575102FF-7D34-4A46-9483-226463DDEA30}" type="parTrans" cxnId="{8514D5E4-2A5F-4613-BA18-CD0F8487A304}">
      <dgm:prSet/>
      <dgm:spPr>
        <a:ln>
          <a:solidFill>
            <a:schemeClr val="tx1"/>
          </a:solidFill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3075B9AB-62CE-4B43-ABB3-17B4B24553DB}" type="sibTrans" cxnId="{8514D5E4-2A5F-4613-BA18-CD0F8487A304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4E0A847D-35C7-4C4B-963B-B4CA8D533469}">
      <dgm:prSet custT="1"/>
      <dgm:spPr>
        <a:solidFill>
          <a:schemeClr val="bg1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Setor de Extensão</a:t>
          </a:r>
        </a:p>
        <a:p>
          <a:r>
            <a:rPr lang="pt-BR" sz="800" b="1" dirty="0" smtClean="0">
              <a:solidFill>
                <a:schemeClr val="tx1"/>
              </a:solidFill>
            </a:rPr>
            <a:t>FG2</a:t>
          </a:r>
          <a:endParaRPr lang="pt-BR" sz="800" b="1" dirty="0">
            <a:solidFill>
              <a:schemeClr val="tx1"/>
            </a:solidFill>
          </a:endParaRPr>
        </a:p>
      </dgm:t>
    </dgm:pt>
    <dgm:pt modelId="{B972F424-455A-4632-9626-21EEB2CD7DEB}" type="parTrans" cxnId="{546AFB34-7DA6-472D-8DE1-AA02554B3FBD}">
      <dgm:prSet/>
      <dgm:spPr>
        <a:ln>
          <a:solidFill>
            <a:schemeClr val="tx1"/>
          </a:solidFill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6F1697AA-841B-4D82-BB41-7297442AFDD5}" type="sibTrans" cxnId="{546AFB34-7DA6-472D-8DE1-AA02554B3FBD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F07338F4-2C71-44D0-AC79-ACD711C1E26E}" type="asst">
      <dgm:prSet custT="1"/>
      <dgm:spPr>
        <a:solidFill>
          <a:schemeClr val="bg1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Setor de Pesquisa, Pós-graduação e Inovação FG2</a:t>
          </a:r>
          <a:endParaRPr lang="pt-BR" sz="800" b="1" dirty="0">
            <a:solidFill>
              <a:schemeClr val="tx1"/>
            </a:solidFill>
          </a:endParaRPr>
        </a:p>
      </dgm:t>
    </dgm:pt>
    <dgm:pt modelId="{CB8B1C4A-F228-4E03-B66A-8390FC57503E}" type="parTrans" cxnId="{FB14ED0B-14C9-44F9-B9AE-C3DF6C40E594}">
      <dgm:prSet/>
      <dgm:spPr>
        <a:ln>
          <a:solidFill>
            <a:schemeClr val="tx1"/>
          </a:solidFill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006D6D78-B1F3-4F4B-8E3D-92D559EF0759}" type="sibTrans" cxnId="{FB14ED0B-14C9-44F9-B9AE-C3DF6C40E594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5891C024-FC6D-4319-B8A0-E39915BABC35}" type="asst">
      <dgm:prSet custT="1"/>
      <dgm:spPr>
        <a:solidFill>
          <a:schemeClr val="bg1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Setor de Registros Acadêmicos </a:t>
          </a:r>
        </a:p>
        <a:p>
          <a:r>
            <a:rPr lang="pt-BR" sz="800" b="1" dirty="0" smtClean="0">
              <a:solidFill>
                <a:schemeClr val="tx1"/>
              </a:solidFill>
            </a:rPr>
            <a:t>FG2</a:t>
          </a:r>
          <a:endParaRPr lang="pt-BR" sz="800" b="1" dirty="0">
            <a:solidFill>
              <a:schemeClr val="tx1"/>
            </a:solidFill>
          </a:endParaRPr>
        </a:p>
      </dgm:t>
    </dgm:pt>
    <dgm:pt modelId="{F78BD284-A60B-4921-ABF3-653E756C1C74}" type="parTrans" cxnId="{B97DE561-F544-4B9F-9540-DD9C5F478590}">
      <dgm:prSet/>
      <dgm:spPr>
        <a:ln>
          <a:solidFill>
            <a:schemeClr val="tx1"/>
          </a:solidFill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C20177E0-588C-4BEE-8F70-1632BA457B49}" type="sibTrans" cxnId="{B97DE561-F544-4B9F-9540-DD9C5F478590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612B258D-D4F9-4093-A054-9B1F8FDD848C}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Coordenação de Ensino e Políticas Educacionais FG1</a:t>
          </a:r>
          <a:endParaRPr lang="pt-BR" sz="800" b="1" dirty="0">
            <a:solidFill>
              <a:schemeClr val="tx1"/>
            </a:solidFill>
          </a:endParaRPr>
        </a:p>
      </dgm:t>
    </dgm:pt>
    <dgm:pt modelId="{532AAF3B-1496-4E2C-B917-0CFCED282A94}" type="parTrans" cxnId="{109E3F5F-4408-48BA-ACC2-420EA594781E}">
      <dgm:prSet/>
      <dgm:spPr>
        <a:ln>
          <a:solidFill>
            <a:schemeClr val="tx1"/>
          </a:solidFill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AC1C95D3-884B-4E37-B070-C0A29420BE19}" type="sibTrans" cxnId="{109E3F5F-4408-48BA-ACC2-420EA594781E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3605581E-4C72-42A9-9A54-DABE1D5F1A4A}" type="asst">
      <dgm:prSet custT="1"/>
      <dgm:spPr>
        <a:ln>
          <a:solidFill>
            <a:schemeClr val="tx1"/>
          </a:solidFill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Núcleo de Atendimento à Pessoas com Necessidades Específicas FG1</a:t>
          </a:r>
          <a:endParaRPr lang="pt-BR" sz="800" b="1" dirty="0">
            <a:solidFill>
              <a:schemeClr val="tx1"/>
            </a:solidFill>
          </a:endParaRPr>
        </a:p>
      </dgm:t>
    </dgm:pt>
    <dgm:pt modelId="{77E98F17-AD29-4A18-81F0-1631192400F3}" type="parTrans" cxnId="{F237B01C-414A-4657-B2FE-BEBECB7D09BA}">
      <dgm:prSet/>
      <dgm:spPr>
        <a:ln>
          <a:solidFill>
            <a:schemeClr val="tx1"/>
          </a:solidFill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0C10FDCE-B9C8-40F8-91FB-B3AA6C7DA721}" type="sibTrans" cxnId="{F237B01C-414A-4657-B2FE-BEBECB7D09BA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0E9C0BD9-9100-47DB-BE7D-BB5DB2698DD7}" type="asst">
      <dgm:prSet custT="1"/>
      <dgm:spPr>
        <a:solidFill>
          <a:schemeClr val="bg1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Setor de Estágio  FG2</a:t>
          </a:r>
          <a:endParaRPr lang="pt-BR" sz="800" b="1" dirty="0">
            <a:solidFill>
              <a:schemeClr val="tx1"/>
            </a:solidFill>
          </a:endParaRPr>
        </a:p>
      </dgm:t>
    </dgm:pt>
    <dgm:pt modelId="{376B5FF9-A66F-47F5-B751-CE5AAE824E75}" type="parTrans" cxnId="{FD70C623-50DD-434B-A54A-26E80719ABF6}">
      <dgm:prSet/>
      <dgm:spPr>
        <a:ln>
          <a:solidFill>
            <a:schemeClr val="tx1"/>
          </a:solidFill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267AA838-D276-42FE-B208-7BFA7E9AE14E}" type="sibTrans" cxnId="{FD70C623-50DD-434B-A54A-26E80719ABF6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8E1E0DDF-B5BD-4D4A-BFD3-6303DEE2B219}" type="asst">
      <dgm:prSet custT="1"/>
      <dgm:spPr>
        <a:noFill/>
        <a:ln>
          <a:solidFill>
            <a:schemeClr val="tx1"/>
          </a:solidFill>
          <a:prstDash val="sysDash"/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Centro de Idiomas*</a:t>
          </a:r>
          <a:endParaRPr lang="pt-BR" sz="800" b="1" dirty="0">
            <a:solidFill>
              <a:schemeClr val="tx1"/>
            </a:solidFill>
          </a:endParaRPr>
        </a:p>
      </dgm:t>
    </dgm:pt>
    <dgm:pt modelId="{45BEA062-A4F1-4623-BA80-AB924F80AF7E}" type="parTrans" cxnId="{0A27B48D-4081-4D6F-8837-DF906D9ACF32}">
      <dgm:prSet/>
      <dgm:spPr>
        <a:ln>
          <a:solidFill>
            <a:schemeClr val="tx1"/>
          </a:solidFill>
          <a:prstDash val="sysDash"/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AD0CA488-89E2-4593-BD45-5D0B736473B4}" type="sibTrans" cxnId="{0A27B48D-4081-4D6F-8837-DF906D9ACF32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83BC2347-0C0F-4C39-AFD6-CA6F61675ABE}" type="asst">
      <dgm:prSet custT="1"/>
      <dgm:spPr>
        <a:noFill/>
        <a:ln>
          <a:solidFill>
            <a:schemeClr val="tx1"/>
          </a:solidFill>
          <a:prstDash val="sysDash"/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Núcleo de Tecnologia </a:t>
          </a:r>
          <a:r>
            <a:rPr lang="pt-BR" sz="800" b="1" dirty="0" err="1" smtClean="0">
              <a:solidFill>
                <a:schemeClr val="tx1"/>
              </a:solidFill>
            </a:rPr>
            <a:t>Assistiva</a:t>
          </a:r>
          <a:r>
            <a:rPr lang="pt-BR" sz="800" b="1" dirty="0" smtClean="0">
              <a:solidFill>
                <a:schemeClr val="tx1"/>
              </a:solidFill>
            </a:rPr>
            <a:t>*</a:t>
          </a:r>
          <a:endParaRPr lang="pt-BR" sz="800" b="1" dirty="0">
            <a:solidFill>
              <a:schemeClr val="tx1"/>
            </a:solidFill>
          </a:endParaRPr>
        </a:p>
      </dgm:t>
    </dgm:pt>
    <dgm:pt modelId="{5BDC8994-230E-4DC2-95C2-390CA73B9673}" type="parTrans" cxnId="{A5BD11F6-E499-4BED-AD19-5CABB8C54532}">
      <dgm:prSet/>
      <dgm:spPr>
        <a:ln>
          <a:solidFill>
            <a:schemeClr val="tx1"/>
          </a:solidFill>
          <a:prstDash val="sysDash"/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B88AD55C-1800-4072-9599-585267A6757C}" type="sibTrans" cxnId="{A5BD11F6-E499-4BED-AD19-5CABB8C54532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0A0AEF21-CB4F-4059-BC0D-26BCF054C054}" type="asst">
      <dgm:prSet custT="1"/>
      <dgm:spPr>
        <a:noFill/>
        <a:ln>
          <a:solidFill>
            <a:schemeClr val="tx1"/>
          </a:solidFill>
          <a:prstDash val="sysDash"/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Núcleo de Estudos Afro brasileiro e Indígenas *</a:t>
          </a:r>
          <a:endParaRPr lang="pt-BR" sz="800" b="1" dirty="0">
            <a:solidFill>
              <a:schemeClr val="tx1"/>
            </a:solidFill>
          </a:endParaRPr>
        </a:p>
      </dgm:t>
    </dgm:pt>
    <dgm:pt modelId="{0A03436D-2467-48EB-B772-B789780F6D7C}" type="parTrans" cxnId="{844B4C3C-1529-4D5E-B485-B16B42A44B87}">
      <dgm:prSet/>
      <dgm:spPr>
        <a:ln>
          <a:solidFill>
            <a:schemeClr val="tx1"/>
          </a:solidFill>
          <a:prstDash val="sysDash"/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93482C6A-C8C0-4A66-9D6C-CA845CF9CEAD}" type="sibTrans" cxnId="{844B4C3C-1529-4D5E-B485-B16B42A44B87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506DF10E-BDB7-48EC-BEA0-D620D91E01AF}" type="asst">
      <dgm:prSet custT="1"/>
      <dgm:spPr>
        <a:noFill/>
        <a:ln>
          <a:solidFill>
            <a:schemeClr val="tx1"/>
          </a:solidFill>
          <a:prstDash val="sysDash"/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Núcleo de Esporte e Lazer*</a:t>
          </a:r>
          <a:endParaRPr lang="pt-BR" sz="800" b="1" dirty="0">
            <a:solidFill>
              <a:schemeClr val="tx1"/>
            </a:solidFill>
          </a:endParaRPr>
        </a:p>
      </dgm:t>
    </dgm:pt>
    <dgm:pt modelId="{AD6177E2-B80D-43C9-9B34-BA19EE39351E}" type="parTrans" cxnId="{C1624BC9-9617-4C77-BFCB-59DD7F95D7F6}">
      <dgm:prSet/>
      <dgm:spPr>
        <a:ln>
          <a:solidFill>
            <a:schemeClr val="tx1"/>
          </a:solidFill>
          <a:prstDash val="sysDash"/>
        </a:ln>
      </dgm:spPr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8152710B-4968-44FC-A921-25DA39A3EE3A}" type="sibTrans" cxnId="{C1624BC9-9617-4C77-BFCB-59DD7F95D7F6}">
      <dgm:prSet/>
      <dgm:spPr/>
      <dgm:t>
        <a:bodyPr/>
        <a:lstStyle/>
        <a:p>
          <a:endParaRPr lang="pt-BR" sz="2400" b="1">
            <a:solidFill>
              <a:schemeClr val="tx1"/>
            </a:solidFill>
          </a:endParaRPr>
        </a:p>
      </dgm:t>
    </dgm:pt>
    <dgm:pt modelId="{2A61266D-AEDC-4B3C-B09C-68BCA7C5B5D6}" type="asst">
      <dgm:prSet custT="1"/>
      <dgm:spPr>
        <a:solidFill>
          <a:srgbClr val="7030A0"/>
        </a:solidFill>
        <a:ln w="3175">
          <a:solidFill>
            <a:schemeClr val="tx1"/>
          </a:solidFill>
          <a:prstDash val="solid"/>
        </a:ln>
      </dgm:spPr>
      <dgm:t>
        <a:bodyPr/>
        <a:lstStyle/>
        <a:p>
          <a:r>
            <a:rPr lang="pt-BR" sz="900" b="1" dirty="0" smtClean="0">
              <a:solidFill>
                <a:schemeClr val="tx1"/>
              </a:solidFill>
            </a:rPr>
            <a:t>FCC</a:t>
          </a:r>
          <a:endParaRPr lang="pt-BR" sz="900" b="1" dirty="0">
            <a:solidFill>
              <a:schemeClr val="tx1"/>
            </a:solidFill>
          </a:endParaRPr>
        </a:p>
      </dgm:t>
    </dgm:pt>
    <dgm:pt modelId="{37FF44B0-63A9-4013-B20B-E44CDAA07B23}" type="parTrans" cxnId="{1FC45F36-0AEB-4242-B32E-98F3E0E8D47F}">
      <dgm:prSet/>
      <dgm:spPr>
        <a:ln>
          <a:solidFill>
            <a:schemeClr val="tx1"/>
          </a:solidFill>
          <a:prstDash val="solid"/>
        </a:ln>
      </dgm:spPr>
      <dgm:t>
        <a:bodyPr/>
        <a:lstStyle/>
        <a:p>
          <a:endParaRPr lang="pt-BR" sz="1800" b="1">
            <a:solidFill>
              <a:schemeClr val="tx1"/>
            </a:solidFill>
          </a:endParaRPr>
        </a:p>
      </dgm:t>
    </dgm:pt>
    <dgm:pt modelId="{3D880434-D2FB-43AD-B7C2-EF856F7E9520}" type="sibTrans" cxnId="{1FC45F36-0AEB-4242-B32E-98F3E0E8D47F}">
      <dgm:prSet/>
      <dgm:spPr/>
      <dgm:t>
        <a:bodyPr/>
        <a:lstStyle/>
        <a:p>
          <a:endParaRPr lang="pt-BR" sz="1800" b="1">
            <a:solidFill>
              <a:schemeClr val="tx1"/>
            </a:solidFill>
          </a:endParaRPr>
        </a:p>
      </dgm:t>
    </dgm:pt>
    <dgm:pt modelId="{BB51EC58-FF50-40C9-9E15-6AD66339C055}" type="asst">
      <dgm:prSet custT="1"/>
      <dgm:spPr>
        <a:noFill/>
        <a:ln>
          <a:solidFill>
            <a:schemeClr val="tx1"/>
          </a:solidFill>
          <a:prstDash val="sysDash"/>
        </a:ln>
      </dgm:spPr>
      <dgm:t>
        <a:bodyPr/>
        <a:lstStyle/>
        <a:p>
          <a:r>
            <a:rPr lang="pt-BR" sz="900" b="1" dirty="0" smtClean="0">
              <a:solidFill>
                <a:schemeClr val="tx1"/>
              </a:solidFill>
            </a:rPr>
            <a:t>Laboratórios*</a:t>
          </a:r>
          <a:endParaRPr lang="pt-BR" sz="900" b="1" dirty="0">
            <a:solidFill>
              <a:schemeClr val="tx1"/>
            </a:solidFill>
          </a:endParaRPr>
        </a:p>
      </dgm:t>
    </dgm:pt>
    <dgm:pt modelId="{1CA9B195-ECE4-4BAC-8255-9F0029A7543E}" type="parTrans" cxnId="{61D0FE22-0E5B-42DD-8AD6-08D9ADE4C644}">
      <dgm:prSet/>
      <dgm:spPr>
        <a:ln>
          <a:solidFill>
            <a:schemeClr val="tx1"/>
          </a:solidFill>
          <a:prstDash val="sysDash"/>
        </a:ln>
      </dgm:spPr>
      <dgm:t>
        <a:bodyPr/>
        <a:lstStyle/>
        <a:p>
          <a:endParaRPr lang="pt-BR" sz="1800" b="1">
            <a:solidFill>
              <a:schemeClr val="tx1"/>
            </a:solidFill>
          </a:endParaRPr>
        </a:p>
      </dgm:t>
    </dgm:pt>
    <dgm:pt modelId="{691B9389-2947-4631-8F26-AA41EDB95AF9}" type="sibTrans" cxnId="{61D0FE22-0E5B-42DD-8AD6-08D9ADE4C644}">
      <dgm:prSet/>
      <dgm:spPr/>
      <dgm:t>
        <a:bodyPr/>
        <a:lstStyle/>
        <a:p>
          <a:endParaRPr lang="pt-BR" sz="1800" b="1">
            <a:solidFill>
              <a:schemeClr val="tx1"/>
            </a:solidFill>
          </a:endParaRPr>
        </a:p>
      </dgm:t>
    </dgm:pt>
    <dgm:pt modelId="{2662BDF0-EB48-44DD-8939-55BC44AA2CDF}" type="asst">
      <dgm:prSet custT="1"/>
      <dgm:spPr>
        <a:solidFill>
          <a:srgbClr val="FFC000"/>
        </a:solidFill>
        <a:ln>
          <a:solidFill>
            <a:schemeClr val="tx1"/>
          </a:solidFill>
        </a:ln>
      </dgm:spPr>
      <dgm:t>
        <a:bodyPr/>
        <a:lstStyle/>
        <a:p>
          <a:r>
            <a:rPr lang="pt-BR" sz="900" b="1" dirty="0" smtClean="0">
              <a:solidFill>
                <a:schemeClr val="tx1"/>
              </a:solidFill>
            </a:rPr>
            <a:t>Biblioteca</a:t>
          </a:r>
        </a:p>
        <a:p>
          <a:r>
            <a:rPr lang="pt-BR" sz="900" b="1" dirty="0" smtClean="0">
              <a:solidFill>
                <a:schemeClr val="tx1"/>
              </a:solidFill>
            </a:rPr>
            <a:t>FG4</a:t>
          </a:r>
          <a:endParaRPr lang="pt-BR" sz="900" b="1" dirty="0">
            <a:solidFill>
              <a:schemeClr val="tx1"/>
            </a:solidFill>
          </a:endParaRPr>
        </a:p>
      </dgm:t>
    </dgm:pt>
    <dgm:pt modelId="{708C4685-FDE5-4379-9198-1FA691B6BE14}" type="parTrans" cxnId="{B62C11EB-6998-4E72-8C09-BBF80C2460EA}">
      <dgm:prSet/>
      <dgm:spPr>
        <a:ln>
          <a:solidFill>
            <a:schemeClr val="tx1"/>
          </a:solidFill>
        </a:ln>
      </dgm:spPr>
      <dgm:t>
        <a:bodyPr/>
        <a:lstStyle/>
        <a:p>
          <a:endParaRPr lang="pt-BR" sz="1800" b="1">
            <a:solidFill>
              <a:schemeClr val="tx1"/>
            </a:solidFill>
          </a:endParaRPr>
        </a:p>
      </dgm:t>
    </dgm:pt>
    <dgm:pt modelId="{77847BE8-668D-4DA7-9DC2-7D0CE68F0F8F}" type="sibTrans" cxnId="{B62C11EB-6998-4E72-8C09-BBF80C2460EA}">
      <dgm:prSet/>
      <dgm:spPr/>
      <dgm:t>
        <a:bodyPr/>
        <a:lstStyle/>
        <a:p>
          <a:endParaRPr lang="pt-BR" sz="1800" b="1">
            <a:solidFill>
              <a:schemeClr val="tx1"/>
            </a:solidFill>
          </a:endParaRPr>
        </a:p>
      </dgm:t>
    </dgm:pt>
    <dgm:pt modelId="{297E4C9A-D326-4CD5-83B1-AA84D02906D3}" type="asst">
      <dgm:prSet custT="1"/>
      <dgm:spPr>
        <a:noFill/>
        <a:ln>
          <a:solidFill>
            <a:schemeClr val="tx1"/>
          </a:solidFill>
          <a:prstDash val="sysDash"/>
        </a:ln>
      </dgm:spPr>
      <dgm:t>
        <a:bodyPr/>
        <a:lstStyle/>
        <a:p>
          <a:r>
            <a:rPr lang="pt-BR" sz="900" b="1" dirty="0" smtClean="0">
              <a:solidFill>
                <a:schemeClr val="tx1"/>
              </a:solidFill>
            </a:rPr>
            <a:t>Pedagógico*</a:t>
          </a:r>
          <a:endParaRPr lang="pt-BR" sz="900" b="1" dirty="0">
            <a:solidFill>
              <a:schemeClr val="tx1"/>
            </a:solidFill>
          </a:endParaRPr>
        </a:p>
      </dgm:t>
    </dgm:pt>
    <dgm:pt modelId="{897FBB20-AB8D-44C0-8C3F-187636CF6643}" type="parTrans" cxnId="{12F3ACC0-673F-4EC2-B015-1566695D283E}">
      <dgm:prSet/>
      <dgm:spPr>
        <a:ln>
          <a:solidFill>
            <a:schemeClr val="tx1"/>
          </a:solidFill>
          <a:prstDash val="sysDash"/>
        </a:ln>
      </dgm:spPr>
      <dgm:t>
        <a:bodyPr/>
        <a:lstStyle/>
        <a:p>
          <a:endParaRPr lang="pt-BR" sz="1800" b="1">
            <a:solidFill>
              <a:schemeClr val="tx1"/>
            </a:solidFill>
          </a:endParaRPr>
        </a:p>
      </dgm:t>
    </dgm:pt>
    <dgm:pt modelId="{BB122216-1B7E-487F-BD63-80E2A818B10E}" type="sibTrans" cxnId="{12F3ACC0-673F-4EC2-B015-1566695D283E}">
      <dgm:prSet/>
      <dgm:spPr/>
      <dgm:t>
        <a:bodyPr/>
        <a:lstStyle/>
        <a:p>
          <a:endParaRPr lang="pt-BR" sz="1800" b="1">
            <a:solidFill>
              <a:schemeClr val="tx1"/>
            </a:solidFill>
          </a:endParaRPr>
        </a:p>
      </dgm:t>
    </dgm:pt>
    <dgm:pt modelId="{4874F6ED-22C8-4F52-80F2-E3EE2F0C4C67}" type="asst">
      <dgm:prSet custT="1"/>
      <dgm:spPr>
        <a:noFill/>
        <a:ln>
          <a:solidFill>
            <a:schemeClr val="tx1"/>
          </a:solidFill>
          <a:prstDash val="sysDash"/>
        </a:ln>
      </dgm:spPr>
      <dgm:t>
        <a:bodyPr/>
        <a:lstStyle/>
        <a:p>
          <a:r>
            <a:rPr lang="pt-BR" sz="900" b="1" dirty="0" smtClean="0">
              <a:solidFill>
                <a:schemeClr val="tx1"/>
              </a:solidFill>
            </a:rPr>
            <a:t>Assuntos Estudantis*</a:t>
          </a:r>
          <a:endParaRPr lang="pt-BR" sz="900" b="1" dirty="0">
            <a:solidFill>
              <a:schemeClr val="tx1"/>
            </a:solidFill>
          </a:endParaRPr>
        </a:p>
      </dgm:t>
    </dgm:pt>
    <dgm:pt modelId="{7893F2EA-8389-4D11-BCD7-03CC65A0C523}" type="parTrans" cxnId="{1D7C5D7D-D760-40AE-8687-ACC918054A2C}">
      <dgm:prSet/>
      <dgm:spPr>
        <a:ln>
          <a:solidFill>
            <a:schemeClr val="tx1"/>
          </a:solidFill>
          <a:prstDash val="sysDash"/>
        </a:ln>
      </dgm:spPr>
      <dgm:t>
        <a:bodyPr/>
        <a:lstStyle/>
        <a:p>
          <a:endParaRPr lang="pt-BR" sz="1800" b="1">
            <a:solidFill>
              <a:schemeClr val="tx1"/>
            </a:solidFill>
          </a:endParaRPr>
        </a:p>
      </dgm:t>
    </dgm:pt>
    <dgm:pt modelId="{E3DD85D9-CBF1-4BC3-8D81-66D1F1100C7E}" type="sibTrans" cxnId="{1D7C5D7D-D760-40AE-8687-ACC918054A2C}">
      <dgm:prSet/>
      <dgm:spPr/>
      <dgm:t>
        <a:bodyPr/>
        <a:lstStyle/>
        <a:p>
          <a:endParaRPr lang="pt-BR" sz="1800" b="1">
            <a:solidFill>
              <a:schemeClr val="tx1"/>
            </a:solidFill>
          </a:endParaRPr>
        </a:p>
      </dgm:t>
    </dgm:pt>
    <dgm:pt modelId="{2FEDF5D7-F2CE-4750-9206-46C9E0BC0828}">
      <dgm:prSet custT="1"/>
      <dgm:spPr>
        <a:noFill/>
        <a:ln>
          <a:solidFill>
            <a:schemeClr val="tx1"/>
          </a:solidFill>
          <a:prstDash val="sysDash"/>
        </a:ln>
      </dgm:spPr>
      <dgm:t>
        <a:bodyPr/>
        <a:lstStyle/>
        <a:p>
          <a:r>
            <a:rPr lang="pt-BR" sz="800" b="1" dirty="0" smtClean="0">
              <a:solidFill>
                <a:schemeClr val="tx1"/>
              </a:solidFill>
            </a:rPr>
            <a:t>Auxiliar Institucional*</a:t>
          </a:r>
          <a:endParaRPr lang="pt-BR" sz="800" b="1" dirty="0">
            <a:solidFill>
              <a:schemeClr val="tx1"/>
            </a:solidFill>
          </a:endParaRPr>
        </a:p>
      </dgm:t>
    </dgm:pt>
    <dgm:pt modelId="{73107A5B-628F-403A-954E-88500C69C459}" type="parTrans" cxnId="{50E78902-2415-40F5-AF72-CD282627EEC5}">
      <dgm:prSet/>
      <dgm:spPr>
        <a:ln>
          <a:solidFill>
            <a:schemeClr val="tx1"/>
          </a:solidFill>
          <a:prstDash val="sysDash"/>
        </a:ln>
      </dgm:spPr>
      <dgm:t>
        <a:bodyPr/>
        <a:lstStyle/>
        <a:p>
          <a:endParaRPr lang="pt-BR" b="1"/>
        </a:p>
      </dgm:t>
    </dgm:pt>
    <dgm:pt modelId="{E2577494-4127-4F08-B976-56FB760617F8}" type="sibTrans" cxnId="{50E78902-2415-40F5-AF72-CD282627EEC5}">
      <dgm:prSet/>
      <dgm:spPr/>
      <dgm:t>
        <a:bodyPr/>
        <a:lstStyle/>
        <a:p>
          <a:endParaRPr lang="pt-BR" b="1"/>
        </a:p>
      </dgm:t>
    </dgm:pt>
    <dgm:pt modelId="{E2797D3C-AE05-4FC2-8FAA-D1E4CD524F8E}" type="pres">
      <dgm:prSet presAssocID="{A03EF2DB-15D3-4A6D-9A7B-7BBB5DF63F8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291BCBC6-EB92-4259-8F62-A1F100C5410D}" type="pres">
      <dgm:prSet presAssocID="{9CF18118-6613-4A27-A6A0-B27DADD772D4}" presName="hierRoot1" presStyleCnt="0">
        <dgm:presLayoutVars>
          <dgm:hierBranch val="init"/>
        </dgm:presLayoutVars>
      </dgm:prSet>
      <dgm:spPr/>
    </dgm:pt>
    <dgm:pt modelId="{C72A3294-DE49-4A60-B6E9-681827D37B61}" type="pres">
      <dgm:prSet presAssocID="{9CF18118-6613-4A27-A6A0-B27DADD772D4}" presName="rootComposite1" presStyleCnt="0"/>
      <dgm:spPr/>
    </dgm:pt>
    <dgm:pt modelId="{F477820F-3AC0-4523-A5CF-C7323D0CC9DC}" type="pres">
      <dgm:prSet presAssocID="{9CF18118-6613-4A27-A6A0-B27DADD772D4}" presName="rootText1" presStyleLbl="node0" presStyleIdx="0" presStyleCnt="3" custScaleX="306519" custScaleY="284546" custLinFactX="107805" custLinFactNeighborX="200000" custLinFactNeighborY="-158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054FBB1-087F-4614-B815-E41237E2ED8D}" type="pres">
      <dgm:prSet presAssocID="{9CF18118-6613-4A27-A6A0-B27DADD772D4}" presName="rootConnector1" presStyleLbl="node1" presStyleIdx="0" presStyleCnt="0"/>
      <dgm:spPr/>
      <dgm:t>
        <a:bodyPr/>
        <a:lstStyle/>
        <a:p>
          <a:endParaRPr lang="pt-BR"/>
        </a:p>
      </dgm:t>
    </dgm:pt>
    <dgm:pt modelId="{1668005F-21A5-4FB0-B900-6CBD3CE532A0}" type="pres">
      <dgm:prSet presAssocID="{9CF18118-6613-4A27-A6A0-B27DADD772D4}" presName="hierChild2" presStyleCnt="0"/>
      <dgm:spPr/>
    </dgm:pt>
    <dgm:pt modelId="{824788DF-3B66-4B1E-9799-C6D5B7B5E883}" type="pres">
      <dgm:prSet presAssocID="{9CF18118-6613-4A27-A6A0-B27DADD772D4}" presName="hierChild3" presStyleCnt="0"/>
      <dgm:spPr/>
    </dgm:pt>
    <dgm:pt modelId="{A32D3C35-E07C-49CA-8B23-5706A80A744A}" type="pres">
      <dgm:prSet presAssocID="{572654D4-48B1-4E6F-9913-7A58A5BA4D3B}" presName="hierRoot1" presStyleCnt="0">
        <dgm:presLayoutVars>
          <dgm:hierBranch val="init"/>
        </dgm:presLayoutVars>
      </dgm:prSet>
      <dgm:spPr/>
    </dgm:pt>
    <dgm:pt modelId="{25ECDE09-4D31-48C1-9E72-313A99C61CB8}" type="pres">
      <dgm:prSet presAssocID="{572654D4-48B1-4E6F-9913-7A58A5BA4D3B}" presName="rootComposite1" presStyleCnt="0"/>
      <dgm:spPr/>
    </dgm:pt>
    <dgm:pt modelId="{88AB4917-5179-4A47-9C4D-7A2205909580}" type="pres">
      <dgm:prSet presAssocID="{572654D4-48B1-4E6F-9913-7A58A5BA4D3B}" presName="rootText1" presStyleLbl="node0" presStyleIdx="1" presStyleCnt="3" custScaleX="308235" custScaleY="271230" custLinFactY="184045" custLinFactNeighborX="-12814" custLinFactNeighborY="2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3B31B41-BF6A-4AAD-BCA1-7611976AF43D}" type="pres">
      <dgm:prSet presAssocID="{572654D4-48B1-4E6F-9913-7A58A5BA4D3B}" presName="rootConnector1" presStyleLbl="node1" presStyleIdx="0" presStyleCnt="0"/>
      <dgm:spPr/>
      <dgm:t>
        <a:bodyPr/>
        <a:lstStyle/>
        <a:p>
          <a:endParaRPr lang="pt-BR"/>
        </a:p>
      </dgm:t>
    </dgm:pt>
    <dgm:pt modelId="{50C53741-B500-4CAE-B932-B5593A4CB415}" type="pres">
      <dgm:prSet presAssocID="{572654D4-48B1-4E6F-9913-7A58A5BA4D3B}" presName="hierChild2" presStyleCnt="0"/>
      <dgm:spPr/>
    </dgm:pt>
    <dgm:pt modelId="{6110D13B-8C48-4D4F-966D-A3368DDA8808}" type="pres">
      <dgm:prSet presAssocID="{CBCAE10E-D756-409B-BCBC-91FEFECD373C}" presName="Name37" presStyleLbl="parChTrans1D2" presStyleIdx="0" presStyleCnt="9"/>
      <dgm:spPr/>
      <dgm:t>
        <a:bodyPr/>
        <a:lstStyle/>
        <a:p>
          <a:endParaRPr lang="pt-BR"/>
        </a:p>
      </dgm:t>
    </dgm:pt>
    <dgm:pt modelId="{AF29B715-D088-460A-A07B-A27637374969}" type="pres">
      <dgm:prSet presAssocID="{B582A475-B9F7-49E0-B841-BB799E65036D}" presName="hierRoot2" presStyleCnt="0">
        <dgm:presLayoutVars>
          <dgm:hierBranch val="init"/>
        </dgm:presLayoutVars>
      </dgm:prSet>
      <dgm:spPr/>
    </dgm:pt>
    <dgm:pt modelId="{FA07DFAA-E3DA-4938-AF34-83EB170BC866}" type="pres">
      <dgm:prSet presAssocID="{B582A475-B9F7-49E0-B841-BB799E65036D}" presName="rootComposite" presStyleCnt="0"/>
      <dgm:spPr/>
    </dgm:pt>
    <dgm:pt modelId="{6371A421-9BE9-4C0D-A0E4-2734B6E6CCC2}" type="pres">
      <dgm:prSet presAssocID="{B582A475-B9F7-49E0-B841-BB799E65036D}" presName="rootText" presStyleLbl="node2" presStyleIdx="0" presStyleCnt="3" custScaleX="491182" custScaleY="310377" custLinFactX="-291517" custLinFactY="139267" custLinFactNeighborX="-300000" custLinFactNeighborY="2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161673F1-FD3B-4A3C-B286-12F065045EEB}" type="pres">
      <dgm:prSet presAssocID="{B582A475-B9F7-49E0-B841-BB799E65036D}" presName="rootConnector" presStyleLbl="node2" presStyleIdx="0" presStyleCnt="3"/>
      <dgm:spPr/>
      <dgm:t>
        <a:bodyPr/>
        <a:lstStyle/>
        <a:p>
          <a:endParaRPr lang="pt-BR"/>
        </a:p>
      </dgm:t>
    </dgm:pt>
    <dgm:pt modelId="{4BB8A385-DB93-47EA-84E0-81E011F15DC2}" type="pres">
      <dgm:prSet presAssocID="{B582A475-B9F7-49E0-B841-BB799E65036D}" presName="hierChild4" presStyleCnt="0"/>
      <dgm:spPr/>
    </dgm:pt>
    <dgm:pt modelId="{8D7AAF22-4D10-46D5-A97A-718603B0943C}" type="pres">
      <dgm:prSet presAssocID="{B582A475-B9F7-49E0-B841-BB799E65036D}" presName="hierChild5" presStyleCnt="0"/>
      <dgm:spPr/>
    </dgm:pt>
    <dgm:pt modelId="{6EF87B97-76B7-4618-87E0-D4CA041618FE}" type="pres">
      <dgm:prSet presAssocID="{CCE194BD-4F68-480F-A414-5DA11EFD7623}" presName="Name111" presStyleLbl="parChTrans1D3" presStyleIdx="0" presStyleCnt="16"/>
      <dgm:spPr/>
      <dgm:t>
        <a:bodyPr/>
        <a:lstStyle/>
        <a:p>
          <a:endParaRPr lang="pt-BR"/>
        </a:p>
      </dgm:t>
    </dgm:pt>
    <dgm:pt modelId="{587B33D6-0703-42CB-B39C-80425AB756FB}" type="pres">
      <dgm:prSet presAssocID="{1A7E478A-DA98-450F-8404-F106D8BDE2F0}" presName="hierRoot3" presStyleCnt="0">
        <dgm:presLayoutVars>
          <dgm:hierBranch val="init"/>
        </dgm:presLayoutVars>
      </dgm:prSet>
      <dgm:spPr/>
    </dgm:pt>
    <dgm:pt modelId="{9378579C-D25B-4DDD-8CE4-E98E0FF92FE3}" type="pres">
      <dgm:prSet presAssocID="{1A7E478A-DA98-450F-8404-F106D8BDE2F0}" presName="rootComposite3" presStyleCnt="0"/>
      <dgm:spPr/>
    </dgm:pt>
    <dgm:pt modelId="{5EEC26B0-4C94-48D0-AA1F-44546A15DFAB}" type="pres">
      <dgm:prSet presAssocID="{1A7E478A-DA98-450F-8404-F106D8BDE2F0}" presName="rootText3" presStyleLbl="asst2" presStyleIdx="0" presStyleCnt="14" custScaleX="334264" custScaleY="341321" custLinFactX="-66985" custLinFactY="200000" custLinFactNeighborX="-100000" custLinFactNeighborY="25553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27EA779-5503-49BE-95C3-212E6C45EF1B}" type="pres">
      <dgm:prSet presAssocID="{1A7E478A-DA98-450F-8404-F106D8BDE2F0}" presName="rootConnector3" presStyleLbl="asst2" presStyleIdx="0" presStyleCnt="14"/>
      <dgm:spPr/>
      <dgm:t>
        <a:bodyPr/>
        <a:lstStyle/>
        <a:p>
          <a:endParaRPr lang="pt-BR"/>
        </a:p>
      </dgm:t>
    </dgm:pt>
    <dgm:pt modelId="{14528023-4ADE-45E2-9BAF-13EC185020FD}" type="pres">
      <dgm:prSet presAssocID="{1A7E478A-DA98-450F-8404-F106D8BDE2F0}" presName="hierChild6" presStyleCnt="0"/>
      <dgm:spPr/>
    </dgm:pt>
    <dgm:pt modelId="{2B65074F-07D2-411D-95BE-4618A141C6E1}" type="pres">
      <dgm:prSet presAssocID="{1A7E478A-DA98-450F-8404-F106D8BDE2F0}" presName="hierChild7" presStyleCnt="0"/>
      <dgm:spPr/>
    </dgm:pt>
    <dgm:pt modelId="{046CE0B2-4DFB-455F-B268-20708A9CD9A5}" type="pres">
      <dgm:prSet presAssocID="{E182E9F3-3F1C-4D16-A06C-918AC5320200}" presName="Name111" presStyleLbl="parChTrans1D3" presStyleIdx="1" presStyleCnt="16"/>
      <dgm:spPr/>
      <dgm:t>
        <a:bodyPr/>
        <a:lstStyle/>
        <a:p>
          <a:endParaRPr lang="pt-BR"/>
        </a:p>
      </dgm:t>
    </dgm:pt>
    <dgm:pt modelId="{2DBBFD04-A7D9-4F15-BEBA-BDE2C85050AB}" type="pres">
      <dgm:prSet presAssocID="{A8CA32E6-4C0B-4FD6-B33C-89FB85A6BEB5}" presName="hierRoot3" presStyleCnt="0">
        <dgm:presLayoutVars>
          <dgm:hierBranch val="init"/>
        </dgm:presLayoutVars>
      </dgm:prSet>
      <dgm:spPr/>
    </dgm:pt>
    <dgm:pt modelId="{A75D0E7C-7067-4E3D-AF9F-753A8D2BAC2F}" type="pres">
      <dgm:prSet presAssocID="{A8CA32E6-4C0B-4FD6-B33C-89FB85A6BEB5}" presName="rootComposite3" presStyleCnt="0"/>
      <dgm:spPr/>
    </dgm:pt>
    <dgm:pt modelId="{C523F25D-83FE-4595-9D50-0C566DE67A08}" type="pres">
      <dgm:prSet presAssocID="{A8CA32E6-4C0B-4FD6-B33C-89FB85A6BEB5}" presName="rootText3" presStyleLbl="asst2" presStyleIdx="1" presStyleCnt="14" custScaleX="285820" custScaleY="366446" custLinFactX="-500000" custLinFactY="200000" custLinFactNeighborX="-507449" custLinFactNeighborY="22294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DFDE9E1-A434-4C74-8D38-A12A5213FFD0}" type="pres">
      <dgm:prSet presAssocID="{A8CA32E6-4C0B-4FD6-B33C-89FB85A6BEB5}" presName="rootConnector3" presStyleLbl="asst2" presStyleIdx="1" presStyleCnt="14"/>
      <dgm:spPr/>
      <dgm:t>
        <a:bodyPr/>
        <a:lstStyle/>
        <a:p>
          <a:endParaRPr lang="pt-BR"/>
        </a:p>
      </dgm:t>
    </dgm:pt>
    <dgm:pt modelId="{7CF15941-653C-4A0F-8A07-5880A5920A38}" type="pres">
      <dgm:prSet presAssocID="{A8CA32E6-4C0B-4FD6-B33C-89FB85A6BEB5}" presName="hierChild6" presStyleCnt="0"/>
      <dgm:spPr/>
    </dgm:pt>
    <dgm:pt modelId="{26FA9B3A-7C7A-4D9C-BDCF-48955701BC8C}" type="pres">
      <dgm:prSet presAssocID="{A8CA32E6-4C0B-4FD6-B33C-89FB85A6BEB5}" presName="hierChild7" presStyleCnt="0"/>
      <dgm:spPr/>
    </dgm:pt>
    <dgm:pt modelId="{51B69030-3C34-4326-9107-B2DFB3FE8C9A}" type="pres">
      <dgm:prSet presAssocID="{C3DAAE23-9F83-4C4F-A832-C9A9968FDC9A}" presName="Name111" presStyleLbl="parChTrans1D3" presStyleIdx="2" presStyleCnt="16"/>
      <dgm:spPr/>
      <dgm:t>
        <a:bodyPr/>
        <a:lstStyle/>
        <a:p>
          <a:endParaRPr lang="pt-BR"/>
        </a:p>
      </dgm:t>
    </dgm:pt>
    <dgm:pt modelId="{94462FBF-F8BE-45A2-8D79-6F7DE67DDC30}" type="pres">
      <dgm:prSet presAssocID="{42F2F780-E54E-4D27-A9F1-E65EEA87C5A9}" presName="hierRoot3" presStyleCnt="0">
        <dgm:presLayoutVars>
          <dgm:hierBranch val="init"/>
        </dgm:presLayoutVars>
      </dgm:prSet>
      <dgm:spPr/>
    </dgm:pt>
    <dgm:pt modelId="{68E3E73E-1D0E-4B81-802D-F97C35F852FF}" type="pres">
      <dgm:prSet presAssocID="{42F2F780-E54E-4D27-A9F1-E65EEA87C5A9}" presName="rootComposite3" presStyleCnt="0"/>
      <dgm:spPr/>
    </dgm:pt>
    <dgm:pt modelId="{8D5F6D73-37EC-4BD9-A27E-DC7078887E11}" type="pres">
      <dgm:prSet presAssocID="{42F2F780-E54E-4D27-A9F1-E65EEA87C5A9}" presName="rootText3" presStyleLbl="asst2" presStyleIdx="2" presStyleCnt="14" custScaleX="316994" custScaleY="305204" custLinFactX="-65494" custLinFactY="200000" custLinFactNeighborX="-100000" custLinFactNeighborY="292809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A49B55C-85E9-42D1-93FA-6AAC10B8A148}" type="pres">
      <dgm:prSet presAssocID="{42F2F780-E54E-4D27-A9F1-E65EEA87C5A9}" presName="rootConnector3" presStyleLbl="asst2" presStyleIdx="2" presStyleCnt="14"/>
      <dgm:spPr/>
      <dgm:t>
        <a:bodyPr/>
        <a:lstStyle/>
        <a:p>
          <a:endParaRPr lang="pt-BR"/>
        </a:p>
      </dgm:t>
    </dgm:pt>
    <dgm:pt modelId="{D7B9C088-9886-4A07-A23C-EBF25E9C13A7}" type="pres">
      <dgm:prSet presAssocID="{42F2F780-E54E-4D27-A9F1-E65EEA87C5A9}" presName="hierChild6" presStyleCnt="0"/>
      <dgm:spPr/>
    </dgm:pt>
    <dgm:pt modelId="{BB693DBA-7D7D-4BDB-ACAE-B3187688C27B}" type="pres">
      <dgm:prSet presAssocID="{42F2F780-E54E-4D27-A9F1-E65EEA87C5A9}" presName="hierChild7" presStyleCnt="0"/>
      <dgm:spPr/>
    </dgm:pt>
    <dgm:pt modelId="{5B466FA8-8FA4-4692-A396-3A1371ECCA6B}" type="pres">
      <dgm:prSet presAssocID="{86605F5A-E3F5-4AB4-8F40-4DC320A05DA0}" presName="Name111" presStyleLbl="parChTrans1D3" presStyleIdx="3" presStyleCnt="16"/>
      <dgm:spPr/>
      <dgm:t>
        <a:bodyPr/>
        <a:lstStyle/>
        <a:p>
          <a:endParaRPr lang="pt-BR"/>
        </a:p>
      </dgm:t>
    </dgm:pt>
    <dgm:pt modelId="{15F357BA-499D-4314-9F65-A0FE98747ABB}" type="pres">
      <dgm:prSet presAssocID="{65C1B45D-98EB-4F92-951B-22A9305FC4A8}" presName="hierRoot3" presStyleCnt="0">
        <dgm:presLayoutVars>
          <dgm:hierBranch val="init"/>
        </dgm:presLayoutVars>
      </dgm:prSet>
      <dgm:spPr/>
    </dgm:pt>
    <dgm:pt modelId="{1AD67B93-DFF8-4818-9BB4-D7E5162E8D92}" type="pres">
      <dgm:prSet presAssocID="{65C1B45D-98EB-4F92-951B-22A9305FC4A8}" presName="rootComposite3" presStyleCnt="0"/>
      <dgm:spPr/>
    </dgm:pt>
    <dgm:pt modelId="{E5051EFA-E49F-47ED-ADD9-A99B0ACA6357}" type="pres">
      <dgm:prSet presAssocID="{65C1B45D-98EB-4F92-951B-22A9305FC4A8}" presName="rootText3" presStyleLbl="asst2" presStyleIdx="3" presStyleCnt="14" custScaleX="294700" custScaleY="319485" custLinFactX="-500000" custLinFactY="200000" custLinFactNeighborX="-504520" custLinFactNeighborY="28248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9F347CF-9174-4D5B-B3EF-D4245ECEECEC}" type="pres">
      <dgm:prSet presAssocID="{65C1B45D-98EB-4F92-951B-22A9305FC4A8}" presName="rootConnector3" presStyleLbl="asst2" presStyleIdx="3" presStyleCnt="14"/>
      <dgm:spPr/>
      <dgm:t>
        <a:bodyPr/>
        <a:lstStyle/>
        <a:p>
          <a:endParaRPr lang="pt-BR"/>
        </a:p>
      </dgm:t>
    </dgm:pt>
    <dgm:pt modelId="{C18D7D0C-23BE-4D7E-9254-ADB6875B40A3}" type="pres">
      <dgm:prSet presAssocID="{65C1B45D-98EB-4F92-951B-22A9305FC4A8}" presName="hierChild6" presStyleCnt="0"/>
      <dgm:spPr/>
    </dgm:pt>
    <dgm:pt modelId="{1E68DE17-2E29-4D07-8F06-33C29833A4BE}" type="pres">
      <dgm:prSet presAssocID="{65C1B45D-98EB-4F92-951B-22A9305FC4A8}" presName="hierChild7" presStyleCnt="0"/>
      <dgm:spPr/>
    </dgm:pt>
    <dgm:pt modelId="{AAD3BDDD-3117-4897-A76C-CEDC92007CC2}" type="pres">
      <dgm:prSet presAssocID="{CB0CFF13-FBBD-45F9-9298-BA4D69BA0437}" presName="Name111" presStyleLbl="parChTrans1D3" presStyleIdx="4" presStyleCnt="16"/>
      <dgm:spPr/>
      <dgm:t>
        <a:bodyPr/>
        <a:lstStyle/>
        <a:p>
          <a:endParaRPr lang="pt-BR"/>
        </a:p>
      </dgm:t>
    </dgm:pt>
    <dgm:pt modelId="{7969B6B6-CE74-4AD6-B8A4-B48673C7E9DD}" type="pres">
      <dgm:prSet presAssocID="{100D13DF-C22D-4208-A2D9-9E5E4B57B0ED}" presName="hierRoot3" presStyleCnt="0">
        <dgm:presLayoutVars>
          <dgm:hierBranch val="init"/>
        </dgm:presLayoutVars>
      </dgm:prSet>
      <dgm:spPr/>
    </dgm:pt>
    <dgm:pt modelId="{B191DE8E-95C0-43F2-A281-EFD212406D24}" type="pres">
      <dgm:prSet presAssocID="{100D13DF-C22D-4208-A2D9-9E5E4B57B0ED}" presName="rootComposite3" presStyleCnt="0"/>
      <dgm:spPr/>
    </dgm:pt>
    <dgm:pt modelId="{DB2BF358-3771-43A8-AD3C-6BDFD96534A0}" type="pres">
      <dgm:prSet presAssocID="{100D13DF-C22D-4208-A2D9-9E5E4B57B0ED}" presName="rootText3" presStyleLbl="asst2" presStyleIdx="4" presStyleCnt="14" custScaleX="316916" custScaleY="349359" custLinFactX="-66313" custLinFactY="238373" custLinFactNeighborX="-100000" custLinFactNeighborY="3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9F5072B-A6A9-4031-8782-07BC2C98D56D}" type="pres">
      <dgm:prSet presAssocID="{100D13DF-C22D-4208-A2D9-9E5E4B57B0ED}" presName="rootConnector3" presStyleLbl="asst2" presStyleIdx="4" presStyleCnt="14"/>
      <dgm:spPr/>
      <dgm:t>
        <a:bodyPr/>
        <a:lstStyle/>
        <a:p>
          <a:endParaRPr lang="pt-BR"/>
        </a:p>
      </dgm:t>
    </dgm:pt>
    <dgm:pt modelId="{3F9097CD-D5E5-4FAE-B4EF-F28849796252}" type="pres">
      <dgm:prSet presAssocID="{100D13DF-C22D-4208-A2D9-9E5E4B57B0ED}" presName="hierChild6" presStyleCnt="0"/>
      <dgm:spPr/>
    </dgm:pt>
    <dgm:pt modelId="{F060971B-6C1C-4F95-808E-E006FD8763C0}" type="pres">
      <dgm:prSet presAssocID="{100D13DF-C22D-4208-A2D9-9E5E4B57B0ED}" presName="hierChild7" presStyleCnt="0"/>
      <dgm:spPr/>
    </dgm:pt>
    <dgm:pt modelId="{0986977D-E4B9-4F23-A460-622396BC4D15}" type="pres">
      <dgm:prSet presAssocID="{671B064A-2FED-459A-9A77-0F615B085A18}" presName="Name111" presStyleLbl="parChTrans1D3" presStyleIdx="5" presStyleCnt="16"/>
      <dgm:spPr/>
      <dgm:t>
        <a:bodyPr/>
        <a:lstStyle/>
        <a:p>
          <a:endParaRPr lang="pt-BR"/>
        </a:p>
      </dgm:t>
    </dgm:pt>
    <dgm:pt modelId="{1A9AA728-535D-44AA-8160-0D75EB283779}" type="pres">
      <dgm:prSet presAssocID="{77D81BDF-64CF-4774-B0CE-DC72344BE0B9}" presName="hierRoot3" presStyleCnt="0">
        <dgm:presLayoutVars>
          <dgm:hierBranch val="init"/>
        </dgm:presLayoutVars>
      </dgm:prSet>
      <dgm:spPr/>
    </dgm:pt>
    <dgm:pt modelId="{43625169-0E53-4E1C-8392-F76D0DC8A886}" type="pres">
      <dgm:prSet presAssocID="{77D81BDF-64CF-4774-B0CE-DC72344BE0B9}" presName="rootComposite3" presStyleCnt="0"/>
      <dgm:spPr/>
    </dgm:pt>
    <dgm:pt modelId="{23C023F0-3A76-445E-BC67-38A7B058C22A}" type="pres">
      <dgm:prSet presAssocID="{77D81BDF-64CF-4774-B0CE-DC72344BE0B9}" presName="rootText3" presStyleLbl="asst2" presStyleIdx="5" presStyleCnt="14" custScaleX="301126" custScaleY="340309" custLinFactX="-498171" custLinFactY="239634" custLinFactNeighborX="-500000" custLinFactNeighborY="3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B807326-B473-4844-9620-C6AA866A7266}" type="pres">
      <dgm:prSet presAssocID="{77D81BDF-64CF-4774-B0CE-DC72344BE0B9}" presName="rootConnector3" presStyleLbl="asst2" presStyleIdx="5" presStyleCnt="14"/>
      <dgm:spPr/>
      <dgm:t>
        <a:bodyPr/>
        <a:lstStyle/>
        <a:p>
          <a:endParaRPr lang="pt-BR"/>
        </a:p>
      </dgm:t>
    </dgm:pt>
    <dgm:pt modelId="{443FC9A1-8B66-403A-9C50-505024CB52F4}" type="pres">
      <dgm:prSet presAssocID="{77D81BDF-64CF-4774-B0CE-DC72344BE0B9}" presName="hierChild6" presStyleCnt="0"/>
      <dgm:spPr/>
    </dgm:pt>
    <dgm:pt modelId="{6FE4B46A-B0BA-4BA8-943C-AD546882CB46}" type="pres">
      <dgm:prSet presAssocID="{77D81BDF-64CF-4774-B0CE-DC72344BE0B9}" presName="hierChild7" presStyleCnt="0"/>
      <dgm:spPr/>
    </dgm:pt>
    <dgm:pt modelId="{2F74C049-21C9-453D-AD7C-2F57BFFEF668}" type="pres">
      <dgm:prSet presAssocID="{8E18B1D0-7130-467E-840C-8AD8D49C8452}" presName="Name111" presStyleLbl="parChTrans1D3" presStyleIdx="6" presStyleCnt="16"/>
      <dgm:spPr/>
      <dgm:t>
        <a:bodyPr/>
        <a:lstStyle/>
        <a:p>
          <a:endParaRPr lang="pt-BR"/>
        </a:p>
      </dgm:t>
    </dgm:pt>
    <dgm:pt modelId="{E2BC9C75-604C-4E7B-A49C-5FCE0265573C}" type="pres">
      <dgm:prSet presAssocID="{8860E7BF-6B06-4B83-850F-8E6B453CEDD1}" presName="hierRoot3" presStyleCnt="0">
        <dgm:presLayoutVars>
          <dgm:hierBranch val="init"/>
        </dgm:presLayoutVars>
      </dgm:prSet>
      <dgm:spPr/>
    </dgm:pt>
    <dgm:pt modelId="{1F5802DC-AEF6-4C8D-8E8E-C9208441E568}" type="pres">
      <dgm:prSet presAssocID="{8860E7BF-6B06-4B83-850F-8E6B453CEDD1}" presName="rootComposite3" presStyleCnt="0"/>
      <dgm:spPr/>
    </dgm:pt>
    <dgm:pt modelId="{0985C18F-5DC5-4F2B-BAB9-F4EF15755FDA}" type="pres">
      <dgm:prSet presAssocID="{8860E7BF-6B06-4B83-850F-8E6B453CEDD1}" presName="rootText3" presStyleLbl="asst2" presStyleIdx="6" presStyleCnt="14" custScaleX="316292" custScaleY="301034" custLinFactX="-65128" custLinFactY="300000" custLinFactNeighborX="-100000" custLinFactNeighborY="301283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ADD913C-0F0B-4549-856A-2E393B1DE1A1}" type="pres">
      <dgm:prSet presAssocID="{8860E7BF-6B06-4B83-850F-8E6B453CEDD1}" presName="rootConnector3" presStyleLbl="asst2" presStyleIdx="6" presStyleCnt="14"/>
      <dgm:spPr/>
      <dgm:t>
        <a:bodyPr/>
        <a:lstStyle/>
        <a:p>
          <a:endParaRPr lang="pt-BR"/>
        </a:p>
      </dgm:t>
    </dgm:pt>
    <dgm:pt modelId="{DA45ED07-0805-4025-B299-F6DFCDB716DF}" type="pres">
      <dgm:prSet presAssocID="{8860E7BF-6B06-4B83-850F-8E6B453CEDD1}" presName="hierChild6" presStyleCnt="0"/>
      <dgm:spPr/>
    </dgm:pt>
    <dgm:pt modelId="{A10C3CA7-CB0E-48FE-9641-03703BCEC3F8}" type="pres">
      <dgm:prSet presAssocID="{8860E7BF-6B06-4B83-850F-8E6B453CEDD1}" presName="hierChild7" presStyleCnt="0"/>
      <dgm:spPr/>
    </dgm:pt>
    <dgm:pt modelId="{74041131-56EF-4476-8B1F-7B0BE60DB14B}" type="pres">
      <dgm:prSet presAssocID="{575102FF-7D34-4A46-9483-226463DDEA30}" presName="Name111" presStyleLbl="parChTrans1D3" presStyleIdx="7" presStyleCnt="16"/>
      <dgm:spPr/>
      <dgm:t>
        <a:bodyPr/>
        <a:lstStyle/>
        <a:p>
          <a:endParaRPr lang="pt-BR"/>
        </a:p>
      </dgm:t>
    </dgm:pt>
    <dgm:pt modelId="{BDA356A8-0FE0-4570-98BA-61DE89CF66BC}" type="pres">
      <dgm:prSet presAssocID="{2F7F8C33-1614-4709-9CB4-5AB0B5ABD5F9}" presName="hierRoot3" presStyleCnt="0">
        <dgm:presLayoutVars>
          <dgm:hierBranch val="init"/>
        </dgm:presLayoutVars>
      </dgm:prSet>
      <dgm:spPr/>
    </dgm:pt>
    <dgm:pt modelId="{A3BB5A63-9D58-4D1D-9DF2-D862336B0035}" type="pres">
      <dgm:prSet presAssocID="{2F7F8C33-1614-4709-9CB4-5AB0B5ABD5F9}" presName="rootComposite3" presStyleCnt="0"/>
      <dgm:spPr/>
    </dgm:pt>
    <dgm:pt modelId="{61EAFD68-FA2A-4092-8C27-D9265353291B}" type="pres">
      <dgm:prSet presAssocID="{2F7F8C33-1614-4709-9CB4-5AB0B5ABD5F9}" presName="rootText3" presStyleLbl="asst2" presStyleIdx="7" presStyleCnt="14" custScaleX="306193" custScaleY="340283" custLinFactX="-500000" custLinFactY="272080" custLinFactNeighborX="-500705" custLinFactNeighborY="3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2BF7C59-2D91-4DD6-9A94-FD756503F5FC}" type="pres">
      <dgm:prSet presAssocID="{2F7F8C33-1614-4709-9CB4-5AB0B5ABD5F9}" presName="rootConnector3" presStyleLbl="asst2" presStyleIdx="7" presStyleCnt="14"/>
      <dgm:spPr/>
      <dgm:t>
        <a:bodyPr/>
        <a:lstStyle/>
        <a:p>
          <a:endParaRPr lang="pt-BR"/>
        </a:p>
      </dgm:t>
    </dgm:pt>
    <dgm:pt modelId="{93AA8B3F-0DC5-44AD-9580-265191B24E3D}" type="pres">
      <dgm:prSet presAssocID="{2F7F8C33-1614-4709-9CB4-5AB0B5ABD5F9}" presName="hierChild6" presStyleCnt="0"/>
      <dgm:spPr/>
    </dgm:pt>
    <dgm:pt modelId="{7D9FB880-528A-4B04-B519-74ED8998BB23}" type="pres">
      <dgm:prSet presAssocID="{2F7F8C33-1614-4709-9CB4-5AB0B5ABD5F9}" presName="hierChild7" presStyleCnt="0"/>
      <dgm:spPr/>
    </dgm:pt>
    <dgm:pt modelId="{51017656-9560-4907-A839-74E1425EBFCA}" type="pres">
      <dgm:prSet presAssocID="{CA2A2CE0-CE74-4A0B-A1EB-CD2760D373D7}" presName="Name37" presStyleLbl="parChTrans1D2" presStyleIdx="1" presStyleCnt="9"/>
      <dgm:spPr/>
      <dgm:t>
        <a:bodyPr/>
        <a:lstStyle/>
        <a:p>
          <a:endParaRPr lang="pt-BR"/>
        </a:p>
      </dgm:t>
    </dgm:pt>
    <dgm:pt modelId="{22FE3B36-3D17-43B2-B315-0B67D6B8A973}" type="pres">
      <dgm:prSet presAssocID="{A144EDDF-D5B2-494D-8FB3-B633869473AC}" presName="hierRoot2" presStyleCnt="0">
        <dgm:presLayoutVars>
          <dgm:hierBranch val="init"/>
        </dgm:presLayoutVars>
      </dgm:prSet>
      <dgm:spPr/>
    </dgm:pt>
    <dgm:pt modelId="{E3C73D90-29F1-4D0B-A751-A89756CDE690}" type="pres">
      <dgm:prSet presAssocID="{A144EDDF-D5B2-494D-8FB3-B633869473AC}" presName="rootComposite" presStyleCnt="0"/>
      <dgm:spPr/>
    </dgm:pt>
    <dgm:pt modelId="{E757F587-A9DB-410D-812D-BE64844ED57E}" type="pres">
      <dgm:prSet presAssocID="{A144EDDF-D5B2-494D-8FB3-B633869473AC}" presName="rootText" presStyleLbl="node2" presStyleIdx="1" presStyleCnt="3" custScaleX="276774" custScaleY="326832" custLinFactX="-100000" custLinFactY="317219" custLinFactNeighborX="-168970" custLinFactNeighborY="4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1C5F27E-4853-469F-A9BB-078D8C0FE921}" type="pres">
      <dgm:prSet presAssocID="{A144EDDF-D5B2-494D-8FB3-B633869473AC}" presName="rootConnector" presStyleLbl="node2" presStyleIdx="1" presStyleCnt="3"/>
      <dgm:spPr/>
      <dgm:t>
        <a:bodyPr/>
        <a:lstStyle/>
        <a:p>
          <a:endParaRPr lang="pt-BR"/>
        </a:p>
      </dgm:t>
    </dgm:pt>
    <dgm:pt modelId="{A84DB746-8617-4E10-9840-69512D46C315}" type="pres">
      <dgm:prSet presAssocID="{A144EDDF-D5B2-494D-8FB3-B633869473AC}" presName="hierChild4" presStyleCnt="0"/>
      <dgm:spPr/>
    </dgm:pt>
    <dgm:pt modelId="{CA5C0650-9CC7-479F-8CA9-A3528B184C50}" type="pres">
      <dgm:prSet presAssocID="{A144EDDF-D5B2-494D-8FB3-B633869473AC}" presName="hierChild5" presStyleCnt="0"/>
      <dgm:spPr/>
    </dgm:pt>
    <dgm:pt modelId="{B7131D4F-2743-4936-BD76-0AF844FAAC80}" type="pres">
      <dgm:prSet presAssocID="{67136944-6A05-4888-B3D4-003162A1F76C}" presName="Name37" presStyleLbl="parChTrans1D2" presStyleIdx="2" presStyleCnt="9"/>
      <dgm:spPr/>
      <dgm:t>
        <a:bodyPr/>
        <a:lstStyle/>
        <a:p>
          <a:endParaRPr lang="pt-BR"/>
        </a:p>
      </dgm:t>
    </dgm:pt>
    <dgm:pt modelId="{471DE273-BF58-4440-91EF-FE315F2F9F72}" type="pres">
      <dgm:prSet presAssocID="{6DCDBDC8-A278-4623-86A8-E1431B5663A4}" presName="hierRoot2" presStyleCnt="0">
        <dgm:presLayoutVars>
          <dgm:hierBranch val="init"/>
        </dgm:presLayoutVars>
      </dgm:prSet>
      <dgm:spPr/>
    </dgm:pt>
    <dgm:pt modelId="{CCBDAFBF-33C9-49C2-8E2A-BF2026A9D59C}" type="pres">
      <dgm:prSet presAssocID="{6DCDBDC8-A278-4623-86A8-E1431B5663A4}" presName="rootComposite" presStyleCnt="0"/>
      <dgm:spPr/>
    </dgm:pt>
    <dgm:pt modelId="{3EC381C0-65FC-46B4-8665-8A5248E34391}" type="pres">
      <dgm:prSet presAssocID="{6DCDBDC8-A278-4623-86A8-E1431B5663A4}" presName="rootText" presStyleLbl="node2" presStyleIdx="2" presStyleCnt="3" custScaleX="552822" custScaleY="306557" custLinFactX="289572" custLinFactY="140302" custLinFactNeighborX="300000" custLinFactNeighborY="2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C2EC601-3649-4973-B35C-1E151D4D8B47}" type="pres">
      <dgm:prSet presAssocID="{6DCDBDC8-A278-4623-86A8-E1431B5663A4}" presName="rootConnector" presStyleLbl="node2" presStyleIdx="2" presStyleCnt="3"/>
      <dgm:spPr/>
      <dgm:t>
        <a:bodyPr/>
        <a:lstStyle/>
        <a:p>
          <a:endParaRPr lang="pt-BR"/>
        </a:p>
      </dgm:t>
    </dgm:pt>
    <dgm:pt modelId="{50740D34-A056-4F28-9048-01DBB6E8A2A1}" type="pres">
      <dgm:prSet presAssocID="{6DCDBDC8-A278-4623-86A8-E1431B5663A4}" presName="hierChild4" presStyleCnt="0"/>
      <dgm:spPr/>
    </dgm:pt>
    <dgm:pt modelId="{4BA644FC-434D-4AE9-81E4-EEA381D301C5}" type="pres">
      <dgm:prSet presAssocID="{B972F424-455A-4632-9626-21EEB2CD7DEB}" presName="Name37" presStyleLbl="parChTrans1D3" presStyleIdx="8" presStyleCnt="16"/>
      <dgm:spPr/>
      <dgm:t>
        <a:bodyPr/>
        <a:lstStyle/>
        <a:p>
          <a:endParaRPr lang="pt-BR"/>
        </a:p>
      </dgm:t>
    </dgm:pt>
    <dgm:pt modelId="{1972DEBE-5226-4AFB-86BD-F887100BC330}" type="pres">
      <dgm:prSet presAssocID="{4E0A847D-35C7-4C4B-963B-B4CA8D533469}" presName="hierRoot2" presStyleCnt="0">
        <dgm:presLayoutVars>
          <dgm:hierBranch val="init"/>
        </dgm:presLayoutVars>
      </dgm:prSet>
      <dgm:spPr/>
    </dgm:pt>
    <dgm:pt modelId="{E393E7DB-2CA6-4D82-A689-C6F0CE0B931B}" type="pres">
      <dgm:prSet presAssocID="{4E0A847D-35C7-4C4B-963B-B4CA8D533469}" presName="rootComposite" presStyleCnt="0"/>
      <dgm:spPr/>
    </dgm:pt>
    <dgm:pt modelId="{60A5841B-D4E8-42A1-9F70-6320D0A55564}" type="pres">
      <dgm:prSet presAssocID="{4E0A847D-35C7-4C4B-963B-B4CA8D533469}" presName="rootText" presStyleLbl="node3" presStyleIdx="0" presStyleCnt="2" custScaleX="339166" custScaleY="287914" custLinFactX="204740" custLinFactY="-431565" custLinFactNeighborX="300000" custLinFactNeighborY="-5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E42E7DB-9824-4207-8700-D61BC0166D77}" type="pres">
      <dgm:prSet presAssocID="{4E0A847D-35C7-4C4B-963B-B4CA8D533469}" presName="rootConnector" presStyleLbl="node3" presStyleIdx="0" presStyleCnt="2"/>
      <dgm:spPr/>
      <dgm:t>
        <a:bodyPr/>
        <a:lstStyle/>
        <a:p>
          <a:endParaRPr lang="pt-BR"/>
        </a:p>
      </dgm:t>
    </dgm:pt>
    <dgm:pt modelId="{73B4C368-5147-4B0C-A07E-1B8624976BA0}" type="pres">
      <dgm:prSet presAssocID="{4E0A847D-35C7-4C4B-963B-B4CA8D533469}" presName="hierChild4" presStyleCnt="0"/>
      <dgm:spPr/>
    </dgm:pt>
    <dgm:pt modelId="{13912787-57CB-4CEE-849D-A04BB712560F}" type="pres">
      <dgm:prSet presAssocID="{4E0A847D-35C7-4C4B-963B-B4CA8D533469}" presName="hierChild5" presStyleCnt="0"/>
      <dgm:spPr/>
    </dgm:pt>
    <dgm:pt modelId="{99950DAF-7335-458C-BBA3-CE157FC3FA30}" type="pres">
      <dgm:prSet presAssocID="{376B5FF9-A66F-47F5-B751-CE5AAE824E75}" presName="Name111" presStyleLbl="parChTrans1D4" presStyleIdx="0" presStyleCnt="8"/>
      <dgm:spPr/>
      <dgm:t>
        <a:bodyPr/>
        <a:lstStyle/>
        <a:p>
          <a:endParaRPr lang="pt-BR"/>
        </a:p>
      </dgm:t>
    </dgm:pt>
    <dgm:pt modelId="{8F161CC1-F15A-474A-A8F0-6A715E216C59}" type="pres">
      <dgm:prSet presAssocID="{0E9C0BD9-9100-47DB-BE7D-BB5DB2698DD7}" presName="hierRoot3" presStyleCnt="0">
        <dgm:presLayoutVars>
          <dgm:hierBranch val="init"/>
        </dgm:presLayoutVars>
      </dgm:prSet>
      <dgm:spPr/>
    </dgm:pt>
    <dgm:pt modelId="{2034DD5D-2111-4523-B04F-DC0B6ACEA6CB}" type="pres">
      <dgm:prSet presAssocID="{0E9C0BD9-9100-47DB-BE7D-BB5DB2698DD7}" presName="rootComposite3" presStyleCnt="0"/>
      <dgm:spPr/>
    </dgm:pt>
    <dgm:pt modelId="{633E128E-A923-4941-9E68-D2919E8A7310}" type="pres">
      <dgm:prSet presAssocID="{0E9C0BD9-9100-47DB-BE7D-BB5DB2698DD7}" presName="rootText3" presStyleLbl="asst3" presStyleIdx="0" presStyleCnt="7" custScaleX="263362" custScaleY="268127" custLinFactX="400000" custLinFactY="-409754" custLinFactNeighborX="426719" custLinFactNeighborY="-5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7EAC60C-B4AD-461D-AB1B-92E8F838412A}" type="pres">
      <dgm:prSet presAssocID="{0E9C0BD9-9100-47DB-BE7D-BB5DB2698DD7}" presName="rootConnector3" presStyleLbl="asst3" presStyleIdx="0" presStyleCnt="7"/>
      <dgm:spPr/>
      <dgm:t>
        <a:bodyPr/>
        <a:lstStyle/>
        <a:p>
          <a:endParaRPr lang="pt-BR"/>
        </a:p>
      </dgm:t>
    </dgm:pt>
    <dgm:pt modelId="{F5D4AE87-C839-4F6B-9E78-62954E4946C4}" type="pres">
      <dgm:prSet presAssocID="{0E9C0BD9-9100-47DB-BE7D-BB5DB2698DD7}" presName="hierChild6" presStyleCnt="0"/>
      <dgm:spPr/>
    </dgm:pt>
    <dgm:pt modelId="{C17C61AE-DE26-46FC-976C-88DEDFCFF888}" type="pres">
      <dgm:prSet presAssocID="{0E9C0BD9-9100-47DB-BE7D-BB5DB2698DD7}" presName="hierChild7" presStyleCnt="0"/>
      <dgm:spPr/>
    </dgm:pt>
    <dgm:pt modelId="{4BD96C90-28F0-4C3A-81B5-70C49EF15316}" type="pres">
      <dgm:prSet presAssocID="{45BEA062-A4F1-4623-BA80-AB924F80AF7E}" presName="Name111" presStyleLbl="parChTrans1D4" presStyleIdx="1" presStyleCnt="8"/>
      <dgm:spPr/>
      <dgm:t>
        <a:bodyPr/>
        <a:lstStyle/>
        <a:p>
          <a:endParaRPr lang="pt-BR"/>
        </a:p>
      </dgm:t>
    </dgm:pt>
    <dgm:pt modelId="{BC9FF425-3ABB-45D8-BE41-1652CCB4D88C}" type="pres">
      <dgm:prSet presAssocID="{8E1E0DDF-B5BD-4D4A-BFD3-6303DEE2B219}" presName="hierRoot3" presStyleCnt="0">
        <dgm:presLayoutVars>
          <dgm:hierBranch val="init"/>
        </dgm:presLayoutVars>
      </dgm:prSet>
      <dgm:spPr/>
    </dgm:pt>
    <dgm:pt modelId="{D46FCDE6-3397-4827-A5D0-224DDB8F2C84}" type="pres">
      <dgm:prSet presAssocID="{8E1E0DDF-B5BD-4D4A-BFD3-6303DEE2B219}" presName="rootComposite3" presStyleCnt="0"/>
      <dgm:spPr/>
    </dgm:pt>
    <dgm:pt modelId="{9F10A6BD-CEE1-4713-99E4-73B43E9BB69D}" type="pres">
      <dgm:prSet presAssocID="{8E1E0DDF-B5BD-4D4A-BFD3-6303DEE2B219}" presName="rootText3" presStyleLbl="asst3" presStyleIdx="1" presStyleCnt="7" custScaleX="252049" custScaleY="250349" custLinFactX="249282" custLinFactNeighborX="300000" custLinFactNeighborY="7678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8A58F4DB-27D7-4B64-9E44-18EFC770B2E0}" type="pres">
      <dgm:prSet presAssocID="{8E1E0DDF-B5BD-4D4A-BFD3-6303DEE2B219}" presName="rootConnector3" presStyleLbl="asst3" presStyleIdx="1" presStyleCnt="7"/>
      <dgm:spPr/>
      <dgm:t>
        <a:bodyPr/>
        <a:lstStyle/>
        <a:p>
          <a:endParaRPr lang="pt-BR"/>
        </a:p>
      </dgm:t>
    </dgm:pt>
    <dgm:pt modelId="{A5C0A8A4-4B8D-4AB1-95A9-FD315B71FF20}" type="pres">
      <dgm:prSet presAssocID="{8E1E0DDF-B5BD-4D4A-BFD3-6303DEE2B219}" presName="hierChild6" presStyleCnt="0"/>
      <dgm:spPr/>
    </dgm:pt>
    <dgm:pt modelId="{6F7D5B2B-F05E-4765-8F8E-4F88971950CF}" type="pres">
      <dgm:prSet presAssocID="{8E1E0DDF-B5BD-4D4A-BFD3-6303DEE2B219}" presName="hierChild7" presStyleCnt="0"/>
      <dgm:spPr/>
    </dgm:pt>
    <dgm:pt modelId="{738CBD7A-9903-4173-A73B-2B8C30B23DE0}" type="pres">
      <dgm:prSet presAssocID="{5BDC8994-230E-4DC2-95C2-390CA73B9673}" presName="Name111" presStyleLbl="parChTrans1D4" presStyleIdx="2" presStyleCnt="8"/>
      <dgm:spPr/>
      <dgm:t>
        <a:bodyPr/>
        <a:lstStyle/>
        <a:p>
          <a:endParaRPr lang="pt-BR"/>
        </a:p>
      </dgm:t>
    </dgm:pt>
    <dgm:pt modelId="{0213FB94-B5EA-4805-BB2F-A0D7E2680ACC}" type="pres">
      <dgm:prSet presAssocID="{83BC2347-0C0F-4C39-AFD6-CA6F61675ABE}" presName="hierRoot3" presStyleCnt="0">
        <dgm:presLayoutVars>
          <dgm:hierBranch val="init"/>
        </dgm:presLayoutVars>
      </dgm:prSet>
      <dgm:spPr/>
    </dgm:pt>
    <dgm:pt modelId="{5917EA9D-0A0F-46C8-AE48-76141232A5DE}" type="pres">
      <dgm:prSet presAssocID="{83BC2347-0C0F-4C39-AFD6-CA6F61675ABE}" presName="rootComposite3" presStyleCnt="0"/>
      <dgm:spPr/>
    </dgm:pt>
    <dgm:pt modelId="{9A0A4EBC-F0B7-4903-8D75-3D05879A03BE}" type="pres">
      <dgm:prSet presAssocID="{83BC2347-0C0F-4C39-AFD6-CA6F61675ABE}" presName="rootText3" presStyleLbl="asst3" presStyleIdx="2" presStyleCnt="7" custScaleX="245600" custScaleY="254947" custLinFactX="400000" custLinFactY="-230351" custLinFactNeighborX="433923" custLinFactNeighborY="-3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F3ADF10-216B-4385-A38A-8FF8E4AE143E}" type="pres">
      <dgm:prSet presAssocID="{83BC2347-0C0F-4C39-AFD6-CA6F61675ABE}" presName="rootConnector3" presStyleLbl="asst3" presStyleIdx="2" presStyleCnt="7"/>
      <dgm:spPr/>
      <dgm:t>
        <a:bodyPr/>
        <a:lstStyle/>
        <a:p>
          <a:endParaRPr lang="pt-BR"/>
        </a:p>
      </dgm:t>
    </dgm:pt>
    <dgm:pt modelId="{C721468C-8EF1-49F6-9812-C759F2F4C166}" type="pres">
      <dgm:prSet presAssocID="{83BC2347-0C0F-4C39-AFD6-CA6F61675ABE}" presName="hierChild6" presStyleCnt="0"/>
      <dgm:spPr/>
    </dgm:pt>
    <dgm:pt modelId="{901F7FDD-E3C8-41AC-AF94-BBF800AC649C}" type="pres">
      <dgm:prSet presAssocID="{83BC2347-0C0F-4C39-AFD6-CA6F61675ABE}" presName="hierChild7" presStyleCnt="0"/>
      <dgm:spPr/>
    </dgm:pt>
    <dgm:pt modelId="{0B66875C-11E1-4D8F-B92A-C99050085B90}" type="pres">
      <dgm:prSet presAssocID="{0A03436D-2467-48EB-B772-B789780F6D7C}" presName="Name111" presStyleLbl="parChTrans1D4" presStyleIdx="3" presStyleCnt="8"/>
      <dgm:spPr/>
      <dgm:t>
        <a:bodyPr/>
        <a:lstStyle/>
        <a:p>
          <a:endParaRPr lang="pt-BR"/>
        </a:p>
      </dgm:t>
    </dgm:pt>
    <dgm:pt modelId="{96A8EC09-1B9C-4F56-8F5F-FA8CA486CCB7}" type="pres">
      <dgm:prSet presAssocID="{0A0AEF21-CB4F-4059-BC0D-26BCF054C054}" presName="hierRoot3" presStyleCnt="0">
        <dgm:presLayoutVars>
          <dgm:hierBranch val="init"/>
        </dgm:presLayoutVars>
      </dgm:prSet>
      <dgm:spPr/>
    </dgm:pt>
    <dgm:pt modelId="{CF1479B0-5846-4C07-A6A2-A4D1FAC2095D}" type="pres">
      <dgm:prSet presAssocID="{0A0AEF21-CB4F-4059-BC0D-26BCF054C054}" presName="rootComposite3" presStyleCnt="0"/>
      <dgm:spPr/>
    </dgm:pt>
    <dgm:pt modelId="{EB83DD78-9CB0-4C7F-A2C5-1BE8D43D4A5F}" type="pres">
      <dgm:prSet presAssocID="{0A0AEF21-CB4F-4059-BC0D-26BCF054C054}" presName="rootText3" presStyleLbl="asst3" presStyleIdx="3" presStyleCnt="7" custScaleX="250556" custScaleY="355608" custLinFactX="254472" custLinFactNeighborX="300000" custLinFactNeighborY="7166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F16B3D3-25F1-436E-B852-A6F4D08C83D0}" type="pres">
      <dgm:prSet presAssocID="{0A0AEF21-CB4F-4059-BC0D-26BCF054C054}" presName="rootConnector3" presStyleLbl="asst3" presStyleIdx="3" presStyleCnt="7"/>
      <dgm:spPr/>
      <dgm:t>
        <a:bodyPr/>
        <a:lstStyle/>
        <a:p>
          <a:endParaRPr lang="pt-BR"/>
        </a:p>
      </dgm:t>
    </dgm:pt>
    <dgm:pt modelId="{BA3357A1-EC2E-481D-8E14-F580EE9E7779}" type="pres">
      <dgm:prSet presAssocID="{0A0AEF21-CB4F-4059-BC0D-26BCF054C054}" presName="hierChild6" presStyleCnt="0"/>
      <dgm:spPr/>
    </dgm:pt>
    <dgm:pt modelId="{6CEC7824-6776-4898-AA4A-F3628037450C}" type="pres">
      <dgm:prSet presAssocID="{0A0AEF21-CB4F-4059-BC0D-26BCF054C054}" presName="hierChild7" presStyleCnt="0"/>
      <dgm:spPr/>
    </dgm:pt>
    <dgm:pt modelId="{7998A6CE-8C98-4417-AAC9-F45B34DDDD20}" type="pres">
      <dgm:prSet presAssocID="{AD6177E2-B80D-43C9-9B34-BA19EE39351E}" presName="Name111" presStyleLbl="parChTrans1D4" presStyleIdx="4" presStyleCnt="8"/>
      <dgm:spPr/>
      <dgm:t>
        <a:bodyPr/>
        <a:lstStyle/>
        <a:p>
          <a:endParaRPr lang="pt-BR"/>
        </a:p>
      </dgm:t>
    </dgm:pt>
    <dgm:pt modelId="{6CDC9DBF-B282-4A9B-B191-BB9EED1756F6}" type="pres">
      <dgm:prSet presAssocID="{506DF10E-BDB7-48EC-BEA0-D620D91E01AF}" presName="hierRoot3" presStyleCnt="0">
        <dgm:presLayoutVars>
          <dgm:hierBranch val="init"/>
        </dgm:presLayoutVars>
      </dgm:prSet>
      <dgm:spPr/>
    </dgm:pt>
    <dgm:pt modelId="{BB7ADB2A-2239-449E-A4DB-924A2D1DA617}" type="pres">
      <dgm:prSet presAssocID="{506DF10E-BDB7-48EC-BEA0-D620D91E01AF}" presName="rootComposite3" presStyleCnt="0"/>
      <dgm:spPr/>
    </dgm:pt>
    <dgm:pt modelId="{D037097C-96F5-4987-BD32-118DB3356C53}" type="pres">
      <dgm:prSet presAssocID="{506DF10E-BDB7-48EC-BEA0-D620D91E01AF}" presName="rootText3" presStyleLbl="asst3" presStyleIdx="4" presStyleCnt="7" custScaleX="246226" custScaleY="315793" custLinFactX="400000" custLinFactY="-600000" custLinFactNeighborX="427378" custLinFactNeighborY="-69122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A6114FB-ECAA-48DF-B2CC-5C3A04BF769C}" type="pres">
      <dgm:prSet presAssocID="{506DF10E-BDB7-48EC-BEA0-D620D91E01AF}" presName="rootConnector3" presStyleLbl="asst3" presStyleIdx="4" presStyleCnt="7"/>
      <dgm:spPr/>
      <dgm:t>
        <a:bodyPr/>
        <a:lstStyle/>
        <a:p>
          <a:endParaRPr lang="pt-BR"/>
        </a:p>
      </dgm:t>
    </dgm:pt>
    <dgm:pt modelId="{AF82DFED-D39C-49B2-8B5A-A263817D870F}" type="pres">
      <dgm:prSet presAssocID="{506DF10E-BDB7-48EC-BEA0-D620D91E01AF}" presName="hierChild6" presStyleCnt="0"/>
      <dgm:spPr/>
    </dgm:pt>
    <dgm:pt modelId="{94B8E054-D1C6-435D-B553-06D7D4B2E14A}" type="pres">
      <dgm:prSet presAssocID="{506DF10E-BDB7-48EC-BEA0-D620D91E01AF}" presName="hierChild7" presStyleCnt="0"/>
      <dgm:spPr/>
    </dgm:pt>
    <dgm:pt modelId="{EDAE2670-929E-4CE6-8BCE-164FFD62442F}" type="pres">
      <dgm:prSet presAssocID="{532AAF3B-1496-4E2C-B917-0CFCED282A94}" presName="Name37" presStyleLbl="parChTrans1D3" presStyleIdx="9" presStyleCnt="16"/>
      <dgm:spPr/>
      <dgm:t>
        <a:bodyPr/>
        <a:lstStyle/>
        <a:p>
          <a:endParaRPr lang="pt-BR"/>
        </a:p>
      </dgm:t>
    </dgm:pt>
    <dgm:pt modelId="{1C99780A-282D-4A1B-8B3A-37165BF6503E}" type="pres">
      <dgm:prSet presAssocID="{612B258D-D4F9-4093-A054-9B1F8FDD848C}" presName="hierRoot2" presStyleCnt="0">
        <dgm:presLayoutVars>
          <dgm:hierBranch val="init"/>
        </dgm:presLayoutVars>
      </dgm:prSet>
      <dgm:spPr/>
    </dgm:pt>
    <dgm:pt modelId="{C69A4F98-D399-4915-9DFD-1E0EE00E75D8}" type="pres">
      <dgm:prSet presAssocID="{612B258D-D4F9-4093-A054-9B1F8FDD848C}" presName="rootComposite" presStyleCnt="0"/>
      <dgm:spPr/>
    </dgm:pt>
    <dgm:pt modelId="{A471C579-4A6E-4633-9A37-3C00A1F314AA}" type="pres">
      <dgm:prSet presAssocID="{612B258D-D4F9-4093-A054-9B1F8FDD848C}" presName="rootText" presStyleLbl="node3" presStyleIdx="1" presStyleCnt="2" custScaleX="308574" custScaleY="290046" custLinFactX="-200000" custLinFactY="-440759" custLinFactNeighborX="-294775" custLinFactNeighborY="-5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39ECD33-46A5-442F-9612-E9ADDB001CD5}" type="pres">
      <dgm:prSet presAssocID="{612B258D-D4F9-4093-A054-9B1F8FDD848C}" presName="rootConnector" presStyleLbl="node3" presStyleIdx="1" presStyleCnt="2"/>
      <dgm:spPr/>
      <dgm:t>
        <a:bodyPr/>
        <a:lstStyle/>
        <a:p>
          <a:endParaRPr lang="pt-BR"/>
        </a:p>
      </dgm:t>
    </dgm:pt>
    <dgm:pt modelId="{BF85CFEF-3CD6-4B24-B474-40313ED749D8}" type="pres">
      <dgm:prSet presAssocID="{612B258D-D4F9-4093-A054-9B1F8FDD848C}" presName="hierChild4" presStyleCnt="0"/>
      <dgm:spPr/>
    </dgm:pt>
    <dgm:pt modelId="{AD2CD511-78D7-4A9E-A5FB-CB62C4AB1A4F}" type="pres">
      <dgm:prSet presAssocID="{612B258D-D4F9-4093-A054-9B1F8FDD848C}" presName="hierChild5" presStyleCnt="0"/>
      <dgm:spPr/>
    </dgm:pt>
    <dgm:pt modelId="{4FB4892C-A5E7-4807-B70F-6A3EA5DB6FDE}" type="pres">
      <dgm:prSet presAssocID="{37FF44B0-63A9-4013-B20B-E44CDAA07B23}" presName="Name111" presStyleLbl="parChTrans1D4" presStyleIdx="5" presStyleCnt="8"/>
      <dgm:spPr/>
      <dgm:t>
        <a:bodyPr/>
        <a:lstStyle/>
        <a:p>
          <a:endParaRPr lang="pt-BR"/>
        </a:p>
      </dgm:t>
    </dgm:pt>
    <dgm:pt modelId="{33852F59-2222-4DC2-9DE3-0D38AEA2FF37}" type="pres">
      <dgm:prSet presAssocID="{2A61266D-AEDC-4B3C-B09C-68BCA7C5B5D6}" presName="hierRoot3" presStyleCnt="0">
        <dgm:presLayoutVars>
          <dgm:hierBranch val="init"/>
        </dgm:presLayoutVars>
      </dgm:prSet>
      <dgm:spPr/>
    </dgm:pt>
    <dgm:pt modelId="{BED4CE80-B477-4CC8-9A7D-BF6D67788785}" type="pres">
      <dgm:prSet presAssocID="{2A61266D-AEDC-4B3C-B09C-68BCA7C5B5D6}" presName="rootComposite3" presStyleCnt="0"/>
      <dgm:spPr/>
    </dgm:pt>
    <dgm:pt modelId="{ACE9DD1B-590A-41B3-97C8-C47A3617E89C}" type="pres">
      <dgm:prSet presAssocID="{2A61266D-AEDC-4B3C-B09C-68BCA7C5B5D6}" presName="rootText3" presStyleLbl="asst3" presStyleIdx="5" presStyleCnt="7" custScaleX="242928" custScaleY="217940" custLinFactX="-100000" custLinFactY="-400000" custLinFactNeighborX="-115101" custLinFactNeighborY="-49447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984F9C7-369B-4DA3-B9A3-01ECE9256C9B}" type="pres">
      <dgm:prSet presAssocID="{2A61266D-AEDC-4B3C-B09C-68BCA7C5B5D6}" presName="rootConnector3" presStyleLbl="asst3" presStyleIdx="5" presStyleCnt="7"/>
      <dgm:spPr/>
      <dgm:t>
        <a:bodyPr/>
        <a:lstStyle/>
        <a:p>
          <a:endParaRPr lang="pt-BR"/>
        </a:p>
      </dgm:t>
    </dgm:pt>
    <dgm:pt modelId="{D1B76649-3355-4425-B858-49B6D98665F4}" type="pres">
      <dgm:prSet presAssocID="{2A61266D-AEDC-4B3C-B09C-68BCA7C5B5D6}" presName="hierChild6" presStyleCnt="0"/>
      <dgm:spPr/>
    </dgm:pt>
    <dgm:pt modelId="{D37B2AC8-823E-4E58-BAE9-DCFEAE952407}" type="pres">
      <dgm:prSet presAssocID="{2A61266D-AEDC-4B3C-B09C-68BCA7C5B5D6}" presName="hierChild7" presStyleCnt="0"/>
      <dgm:spPr/>
    </dgm:pt>
    <dgm:pt modelId="{2512105B-4844-4C55-9004-E37FF495F7BC}" type="pres">
      <dgm:prSet presAssocID="{1CA9B195-ECE4-4BAC-8255-9F0029A7543E}" presName="Name111" presStyleLbl="parChTrans1D4" presStyleIdx="6" presStyleCnt="8"/>
      <dgm:spPr/>
      <dgm:t>
        <a:bodyPr/>
        <a:lstStyle/>
        <a:p>
          <a:endParaRPr lang="pt-BR"/>
        </a:p>
      </dgm:t>
    </dgm:pt>
    <dgm:pt modelId="{EC361213-049E-4B7A-BE1C-5BBD626AF117}" type="pres">
      <dgm:prSet presAssocID="{BB51EC58-FF50-40C9-9E15-6AD66339C055}" presName="hierRoot3" presStyleCnt="0">
        <dgm:presLayoutVars>
          <dgm:hierBranch val="init"/>
        </dgm:presLayoutVars>
      </dgm:prSet>
      <dgm:spPr/>
    </dgm:pt>
    <dgm:pt modelId="{39F59688-0703-40F1-870B-17D246821C86}" type="pres">
      <dgm:prSet presAssocID="{BB51EC58-FF50-40C9-9E15-6AD66339C055}" presName="rootComposite3" presStyleCnt="0"/>
      <dgm:spPr/>
    </dgm:pt>
    <dgm:pt modelId="{2E66FD11-9E99-43B0-9A63-1DCF6DA26489}" type="pres">
      <dgm:prSet presAssocID="{BB51EC58-FF50-40C9-9E15-6AD66339C055}" presName="rootText3" presStyleLbl="asst3" presStyleIdx="6" presStyleCnt="7" custScaleX="238678" custScaleY="245832" custLinFactX="-200000" custLinFactY="-296160" custLinFactNeighborX="-278125" custLinFactNeighborY="-3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58B22F3-B4F4-482C-9B7A-93E0FEA2D98E}" type="pres">
      <dgm:prSet presAssocID="{BB51EC58-FF50-40C9-9E15-6AD66339C055}" presName="rootConnector3" presStyleLbl="asst3" presStyleIdx="6" presStyleCnt="7"/>
      <dgm:spPr/>
      <dgm:t>
        <a:bodyPr/>
        <a:lstStyle/>
        <a:p>
          <a:endParaRPr lang="pt-BR"/>
        </a:p>
      </dgm:t>
    </dgm:pt>
    <dgm:pt modelId="{B3F94305-6A3E-4961-92A5-42B3B6805A5A}" type="pres">
      <dgm:prSet presAssocID="{BB51EC58-FF50-40C9-9E15-6AD66339C055}" presName="hierChild6" presStyleCnt="0"/>
      <dgm:spPr/>
    </dgm:pt>
    <dgm:pt modelId="{F293398F-F99C-4A54-88F2-45E7B102A458}" type="pres">
      <dgm:prSet presAssocID="{BB51EC58-FF50-40C9-9E15-6AD66339C055}" presName="hierChild7" presStyleCnt="0"/>
      <dgm:spPr/>
    </dgm:pt>
    <dgm:pt modelId="{6C53B656-1E1B-4B37-8157-26995D0636BA}" type="pres">
      <dgm:prSet presAssocID="{6DCDBDC8-A278-4623-86A8-E1431B5663A4}" presName="hierChild5" presStyleCnt="0"/>
      <dgm:spPr/>
    </dgm:pt>
    <dgm:pt modelId="{4DA9C59F-0D7C-4567-BCFE-C01670BB90A0}" type="pres">
      <dgm:prSet presAssocID="{CB8B1C4A-F228-4E03-B66A-8390FC57503E}" presName="Name111" presStyleLbl="parChTrans1D3" presStyleIdx="10" presStyleCnt="16"/>
      <dgm:spPr/>
      <dgm:t>
        <a:bodyPr/>
        <a:lstStyle/>
        <a:p>
          <a:endParaRPr lang="pt-BR"/>
        </a:p>
      </dgm:t>
    </dgm:pt>
    <dgm:pt modelId="{459E47D5-6B27-4681-873D-1CCEA137E70A}" type="pres">
      <dgm:prSet presAssocID="{F07338F4-2C71-44D0-AC79-ACD711C1E26E}" presName="hierRoot3" presStyleCnt="0">
        <dgm:presLayoutVars>
          <dgm:hierBranch val="init"/>
        </dgm:presLayoutVars>
      </dgm:prSet>
      <dgm:spPr/>
    </dgm:pt>
    <dgm:pt modelId="{6CE452E7-7152-4132-B6CA-A7768D9EC581}" type="pres">
      <dgm:prSet presAssocID="{F07338F4-2C71-44D0-AC79-ACD711C1E26E}" presName="rootComposite3" presStyleCnt="0"/>
      <dgm:spPr/>
    </dgm:pt>
    <dgm:pt modelId="{0DCC5AB1-B802-487C-8785-FE8E180CE946}" type="pres">
      <dgm:prSet presAssocID="{F07338F4-2C71-44D0-AC79-ACD711C1E26E}" presName="rootText3" presStyleLbl="asst2" presStyleIdx="8" presStyleCnt="14" custScaleX="337433" custScaleY="285965" custLinFactX="500000" custLinFactY="303574" custLinFactNeighborX="577852" custLinFactNeighborY="4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84F2B49-5A7C-4A38-A2E8-3036AA563325}" type="pres">
      <dgm:prSet presAssocID="{F07338F4-2C71-44D0-AC79-ACD711C1E26E}" presName="rootConnector3" presStyleLbl="asst2" presStyleIdx="8" presStyleCnt="14"/>
      <dgm:spPr/>
      <dgm:t>
        <a:bodyPr/>
        <a:lstStyle/>
        <a:p>
          <a:endParaRPr lang="pt-BR"/>
        </a:p>
      </dgm:t>
    </dgm:pt>
    <dgm:pt modelId="{0FD5577F-B32B-4BA8-934E-70802971FECD}" type="pres">
      <dgm:prSet presAssocID="{F07338F4-2C71-44D0-AC79-ACD711C1E26E}" presName="hierChild6" presStyleCnt="0"/>
      <dgm:spPr/>
    </dgm:pt>
    <dgm:pt modelId="{779C5189-475B-4F00-BCA0-CC49A916272C}" type="pres">
      <dgm:prSet presAssocID="{F07338F4-2C71-44D0-AC79-ACD711C1E26E}" presName="hierChild7" presStyleCnt="0"/>
      <dgm:spPr/>
    </dgm:pt>
    <dgm:pt modelId="{23A2115A-4456-4486-BA51-A62422035654}" type="pres">
      <dgm:prSet presAssocID="{F78BD284-A60B-4921-ABF3-653E756C1C74}" presName="Name111" presStyleLbl="parChTrans1D3" presStyleIdx="11" presStyleCnt="16"/>
      <dgm:spPr/>
      <dgm:t>
        <a:bodyPr/>
        <a:lstStyle/>
        <a:p>
          <a:endParaRPr lang="pt-BR"/>
        </a:p>
      </dgm:t>
    </dgm:pt>
    <dgm:pt modelId="{D22F35F2-46C0-409A-9B28-BE1B6CD9AD5D}" type="pres">
      <dgm:prSet presAssocID="{5891C024-FC6D-4319-B8A0-E39915BABC35}" presName="hierRoot3" presStyleCnt="0">
        <dgm:presLayoutVars>
          <dgm:hierBranch val="init"/>
        </dgm:presLayoutVars>
      </dgm:prSet>
      <dgm:spPr/>
    </dgm:pt>
    <dgm:pt modelId="{3B91D098-4779-4B7F-838A-2255951F4212}" type="pres">
      <dgm:prSet presAssocID="{5891C024-FC6D-4319-B8A0-E39915BABC35}" presName="rootComposite3" presStyleCnt="0"/>
      <dgm:spPr/>
    </dgm:pt>
    <dgm:pt modelId="{478309ED-C942-4FC5-8AB5-62E8706F7636}" type="pres">
      <dgm:prSet presAssocID="{5891C024-FC6D-4319-B8A0-E39915BABC35}" presName="rootText3" presStyleLbl="asst2" presStyleIdx="9" presStyleCnt="14" custScaleX="329608" custScaleY="275274" custLinFactX="320696" custLinFactY="500000" custLinFactNeighborX="400000" custLinFactNeighborY="53702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57A1417-5554-44EF-8239-F09A519317B8}" type="pres">
      <dgm:prSet presAssocID="{5891C024-FC6D-4319-B8A0-E39915BABC35}" presName="rootConnector3" presStyleLbl="asst2" presStyleIdx="9" presStyleCnt="14"/>
      <dgm:spPr/>
      <dgm:t>
        <a:bodyPr/>
        <a:lstStyle/>
        <a:p>
          <a:endParaRPr lang="pt-BR"/>
        </a:p>
      </dgm:t>
    </dgm:pt>
    <dgm:pt modelId="{1973FC01-D45E-4DDD-A681-F4C3AF4EFF11}" type="pres">
      <dgm:prSet presAssocID="{5891C024-FC6D-4319-B8A0-E39915BABC35}" presName="hierChild6" presStyleCnt="0"/>
      <dgm:spPr/>
    </dgm:pt>
    <dgm:pt modelId="{1A77BBEB-E7D4-4D90-BD3B-FF669905BBA0}" type="pres">
      <dgm:prSet presAssocID="{73107A5B-628F-403A-954E-88500C69C459}" presName="Name37" presStyleLbl="parChTrans1D4" presStyleIdx="7" presStyleCnt="8"/>
      <dgm:spPr/>
      <dgm:t>
        <a:bodyPr/>
        <a:lstStyle/>
        <a:p>
          <a:endParaRPr lang="pt-BR"/>
        </a:p>
      </dgm:t>
    </dgm:pt>
    <dgm:pt modelId="{22E88034-4C89-45B0-8721-500923CE12F5}" type="pres">
      <dgm:prSet presAssocID="{2FEDF5D7-F2CE-4750-9206-46C9E0BC0828}" presName="hierRoot2" presStyleCnt="0">
        <dgm:presLayoutVars>
          <dgm:hierBranch val="init"/>
        </dgm:presLayoutVars>
      </dgm:prSet>
      <dgm:spPr/>
    </dgm:pt>
    <dgm:pt modelId="{EE70B4E9-7F9D-4CDD-8080-6688B7D6F11F}" type="pres">
      <dgm:prSet presAssocID="{2FEDF5D7-F2CE-4750-9206-46C9E0BC0828}" presName="rootComposite" presStyleCnt="0"/>
      <dgm:spPr/>
    </dgm:pt>
    <dgm:pt modelId="{391EB1CE-7B16-4FAE-8DE4-04917464F531}" type="pres">
      <dgm:prSet presAssocID="{2FEDF5D7-F2CE-4750-9206-46C9E0BC0828}" presName="rootText" presStyleLbl="node4" presStyleIdx="0" presStyleCnt="1" custScaleX="242891" custScaleY="270908" custLinFactX="454648" custLinFactY="419496" custLinFactNeighborX="500000" custLinFactNeighborY="5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8F48B7EB-AAE7-40D8-9AAF-DA9017136355}" type="pres">
      <dgm:prSet presAssocID="{2FEDF5D7-F2CE-4750-9206-46C9E0BC0828}" presName="rootConnector" presStyleLbl="node4" presStyleIdx="0" presStyleCnt="1"/>
      <dgm:spPr/>
      <dgm:t>
        <a:bodyPr/>
        <a:lstStyle/>
        <a:p>
          <a:endParaRPr lang="pt-BR"/>
        </a:p>
      </dgm:t>
    </dgm:pt>
    <dgm:pt modelId="{66EC7D2B-3768-4B37-9B99-D27D7AA37615}" type="pres">
      <dgm:prSet presAssocID="{2FEDF5D7-F2CE-4750-9206-46C9E0BC0828}" presName="hierChild4" presStyleCnt="0"/>
      <dgm:spPr/>
    </dgm:pt>
    <dgm:pt modelId="{0A97D1FD-5E01-4BF2-B69F-A34A320E2288}" type="pres">
      <dgm:prSet presAssocID="{2FEDF5D7-F2CE-4750-9206-46C9E0BC0828}" presName="hierChild5" presStyleCnt="0"/>
      <dgm:spPr/>
    </dgm:pt>
    <dgm:pt modelId="{C46B7B37-61FD-4D75-B3BD-1DF993A061A8}" type="pres">
      <dgm:prSet presAssocID="{5891C024-FC6D-4319-B8A0-E39915BABC35}" presName="hierChild7" presStyleCnt="0"/>
      <dgm:spPr/>
    </dgm:pt>
    <dgm:pt modelId="{2B2F0B08-3950-4EE6-A39F-6C2801BBBADE}" type="pres">
      <dgm:prSet presAssocID="{77E98F17-AD29-4A18-81F0-1631192400F3}" presName="Name111" presStyleLbl="parChTrans1D3" presStyleIdx="12" presStyleCnt="16"/>
      <dgm:spPr/>
      <dgm:t>
        <a:bodyPr/>
        <a:lstStyle/>
        <a:p>
          <a:endParaRPr lang="pt-BR"/>
        </a:p>
      </dgm:t>
    </dgm:pt>
    <dgm:pt modelId="{B6B9D347-7159-434B-8A1E-9EA241C2C577}" type="pres">
      <dgm:prSet presAssocID="{3605581E-4C72-42A9-9A54-DABE1D5F1A4A}" presName="hierRoot3" presStyleCnt="0">
        <dgm:presLayoutVars>
          <dgm:hierBranch val="init"/>
        </dgm:presLayoutVars>
      </dgm:prSet>
      <dgm:spPr/>
    </dgm:pt>
    <dgm:pt modelId="{0360DB12-0B58-4670-8937-78263D7F1F80}" type="pres">
      <dgm:prSet presAssocID="{3605581E-4C72-42A9-9A54-DABE1D5F1A4A}" presName="rootComposite3" presStyleCnt="0"/>
      <dgm:spPr/>
    </dgm:pt>
    <dgm:pt modelId="{09D829E2-5477-4B62-9C84-6F0F0CC1B016}" type="pres">
      <dgm:prSet presAssocID="{3605581E-4C72-42A9-9A54-DABE1D5F1A4A}" presName="rootText3" presStyleLbl="asst2" presStyleIdx="10" presStyleCnt="14" custScaleX="345201" custScaleY="331395" custLinFactX="500000" custLinFactY="-100000" custLinFactNeighborX="566779" custLinFactNeighborY="-19938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B70A25B-4EB7-408B-90D4-D02D17F6452C}" type="pres">
      <dgm:prSet presAssocID="{3605581E-4C72-42A9-9A54-DABE1D5F1A4A}" presName="rootConnector3" presStyleLbl="asst2" presStyleIdx="10" presStyleCnt="14"/>
      <dgm:spPr/>
      <dgm:t>
        <a:bodyPr/>
        <a:lstStyle/>
        <a:p>
          <a:endParaRPr lang="pt-BR"/>
        </a:p>
      </dgm:t>
    </dgm:pt>
    <dgm:pt modelId="{FEDB9AE7-C44F-4F8E-AC6A-147877B4D81F}" type="pres">
      <dgm:prSet presAssocID="{3605581E-4C72-42A9-9A54-DABE1D5F1A4A}" presName="hierChild6" presStyleCnt="0"/>
      <dgm:spPr/>
    </dgm:pt>
    <dgm:pt modelId="{F42F8CBE-9038-40C9-9448-7882ED749B87}" type="pres">
      <dgm:prSet presAssocID="{3605581E-4C72-42A9-9A54-DABE1D5F1A4A}" presName="hierChild7" presStyleCnt="0"/>
      <dgm:spPr/>
    </dgm:pt>
    <dgm:pt modelId="{DF59E74C-448B-4F79-A672-E1E1FFFACE3E}" type="pres">
      <dgm:prSet presAssocID="{708C4685-FDE5-4379-9198-1FA691B6BE14}" presName="Name111" presStyleLbl="parChTrans1D3" presStyleIdx="13" presStyleCnt="16"/>
      <dgm:spPr/>
      <dgm:t>
        <a:bodyPr/>
        <a:lstStyle/>
        <a:p>
          <a:endParaRPr lang="pt-BR"/>
        </a:p>
      </dgm:t>
    </dgm:pt>
    <dgm:pt modelId="{4301BC4C-8526-4741-A874-9D18CC0EA5A1}" type="pres">
      <dgm:prSet presAssocID="{2662BDF0-EB48-44DD-8939-55BC44AA2CDF}" presName="hierRoot3" presStyleCnt="0">
        <dgm:presLayoutVars>
          <dgm:hierBranch val="init"/>
        </dgm:presLayoutVars>
      </dgm:prSet>
      <dgm:spPr/>
    </dgm:pt>
    <dgm:pt modelId="{3A1851E1-354B-4EED-AEEA-AB264FAB1D1E}" type="pres">
      <dgm:prSet presAssocID="{2662BDF0-EB48-44DD-8939-55BC44AA2CDF}" presName="rootComposite3" presStyleCnt="0"/>
      <dgm:spPr/>
    </dgm:pt>
    <dgm:pt modelId="{4D1B9F75-D878-4CAC-BDFC-4D8E88BF1637}" type="pres">
      <dgm:prSet presAssocID="{2662BDF0-EB48-44DD-8939-55BC44AA2CDF}" presName="rootText3" presStyleLbl="asst2" presStyleIdx="11" presStyleCnt="14" custScaleX="311532" custScaleY="290103" custLinFactX="332594" custLinFactY="400000" custLinFactNeighborX="400000" custLinFactNeighborY="41040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8F592674-DE36-44D0-9372-7CE4FBBDE866}" type="pres">
      <dgm:prSet presAssocID="{2662BDF0-EB48-44DD-8939-55BC44AA2CDF}" presName="rootConnector3" presStyleLbl="asst2" presStyleIdx="11" presStyleCnt="14"/>
      <dgm:spPr/>
      <dgm:t>
        <a:bodyPr/>
        <a:lstStyle/>
        <a:p>
          <a:endParaRPr lang="pt-BR"/>
        </a:p>
      </dgm:t>
    </dgm:pt>
    <dgm:pt modelId="{C3E7E384-A549-4186-9C89-3AB25663EDB1}" type="pres">
      <dgm:prSet presAssocID="{2662BDF0-EB48-44DD-8939-55BC44AA2CDF}" presName="hierChild6" presStyleCnt="0"/>
      <dgm:spPr/>
    </dgm:pt>
    <dgm:pt modelId="{66D8931C-6C81-4385-AE70-9CC2992DF48B}" type="pres">
      <dgm:prSet presAssocID="{2662BDF0-EB48-44DD-8939-55BC44AA2CDF}" presName="hierChild7" presStyleCnt="0"/>
      <dgm:spPr/>
    </dgm:pt>
    <dgm:pt modelId="{047734BF-F8B8-44A4-BF6F-DC6781D53819}" type="pres">
      <dgm:prSet presAssocID="{897FBB20-AB8D-44C0-8C3F-187636CF6643}" presName="Name111" presStyleLbl="parChTrans1D3" presStyleIdx="14" presStyleCnt="16"/>
      <dgm:spPr/>
      <dgm:t>
        <a:bodyPr/>
        <a:lstStyle/>
        <a:p>
          <a:endParaRPr lang="pt-BR"/>
        </a:p>
      </dgm:t>
    </dgm:pt>
    <dgm:pt modelId="{6DBA5811-C9D9-4676-B52D-66C460A4D402}" type="pres">
      <dgm:prSet presAssocID="{297E4C9A-D326-4CD5-83B1-AA84D02906D3}" presName="hierRoot3" presStyleCnt="0">
        <dgm:presLayoutVars>
          <dgm:hierBranch val="init"/>
        </dgm:presLayoutVars>
      </dgm:prSet>
      <dgm:spPr/>
    </dgm:pt>
    <dgm:pt modelId="{8095DBAB-BC1C-4826-B0E7-90D9CC67FB17}" type="pres">
      <dgm:prSet presAssocID="{297E4C9A-D326-4CD5-83B1-AA84D02906D3}" presName="rootComposite3" presStyleCnt="0"/>
      <dgm:spPr/>
    </dgm:pt>
    <dgm:pt modelId="{B4A7D6D6-6878-41B8-B7F9-D1BA79458D46}" type="pres">
      <dgm:prSet presAssocID="{297E4C9A-D326-4CD5-83B1-AA84D02906D3}" presName="rootText3" presStyleLbl="asst2" presStyleIdx="12" presStyleCnt="14" custScaleX="303981" custScaleY="260914" custLinFactX="510368" custLinFactY="500000" custLinFactNeighborX="600000" custLinFactNeighborY="58360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529059B-E507-4888-AD0B-B84C666A9CB8}" type="pres">
      <dgm:prSet presAssocID="{297E4C9A-D326-4CD5-83B1-AA84D02906D3}" presName="rootConnector3" presStyleLbl="asst2" presStyleIdx="12" presStyleCnt="14"/>
      <dgm:spPr/>
      <dgm:t>
        <a:bodyPr/>
        <a:lstStyle/>
        <a:p>
          <a:endParaRPr lang="pt-BR"/>
        </a:p>
      </dgm:t>
    </dgm:pt>
    <dgm:pt modelId="{43D78C91-DE0C-4EE0-981D-A04DACFA145B}" type="pres">
      <dgm:prSet presAssocID="{297E4C9A-D326-4CD5-83B1-AA84D02906D3}" presName="hierChild6" presStyleCnt="0"/>
      <dgm:spPr/>
    </dgm:pt>
    <dgm:pt modelId="{2BB25119-734F-4BD9-BB1D-01C3510DFCCD}" type="pres">
      <dgm:prSet presAssocID="{297E4C9A-D326-4CD5-83B1-AA84D02906D3}" presName="hierChild7" presStyleCnt="0"/>
      <dgm:spPr/>
    </dgm:pt>
    <dgm:pt modelId="{0704133A-519D-4B2B-909E-DE32F2E8DE16}" type="pres">
      <dgm:prSet presAssocID="{7893F2EA-8389-4D11-BCD7-03CC65A0C523}" presName="Name111" presStyleLbl="parChTrans1D3" presStyleIdx="15" presStyleCnt="16"/>
      <dgm:spPr/>
      <dgm:t>
        <a:bodyPr/>
        <a:lstStyle/>
        <a:p>
          <a:endParaRPr lang="pt-BR"/>
        </a:p>
      </dgm:t>
    </dgm:pt>
    <dgm:pt modelId="{680EF9FC-FBD7-4DCA-A2FF-3BF651935EDC}" type="pres">
      <dgm:prSet presAssocID="{4874F6ED-22C8-4F52-80F2-E3EE2F0C4C67}" presName="hierRoot3" presStyleCnt="0">
        <dgm:presLayoutVars>
          <dgm:hierBranch val="init"/>
        </dgm:presLayoutVars>
      </dgm:prSet>
      <dgm:spPr/>
    </dgm:pt>
    <dgm:pt modelId="{9D729CD2-BE22-43A8-9B1C-A987D7AC151F}" type="pres">
      <dgm:prSet presAssocID="{4874F6ED-22C8-4F52-80F2-E3EE2F0C4C67}" presName="rootComposite3" presStyleCnt="0"/>
      <dgm:spPr/>
    </dgm:pt>
    <dgm:pt modelId="{339BE56E-EA45-4E8A-8F04-D47D1084EB38}" type="pres">
      <dgm:prSet presAssocID="{4874F6ED-22C8-4F52-80F2-E3EE2F0C4C67}" presName="rootText3" presStyleLbl="asst2" presStyleIdx="13" presStyleCnt="14" custScaleX="315794" custScaleY="269830" custLinFactX="337404" custLinFactY="360426" custLinFactNeighborX="400000" custLinFactNeighborY="4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BF35361D-2636-43AE-A3F7-D82D8CADBDD3}" type="pres">
      <dgm:prSet presAssocID="{4874F6ED-22C8-4F52-80F2-E3EE2F0C4C67}" presName="rootConnector3" presStyleLbl="asst2" presStyleIdx="13" presStyleCnt="14"/>
      <dgm:spPr/>
      <dgm:t>
        <a:bodyPr/>
        <a:lstStyle/>
        <a:p>
          <a:endParaRPr lang="pt-BR"/>
        </a:p>
      </dgm:t>
    </dgm:pt>
    <dgm:pt modelId="{324FE18F-A646-4906-9A84-AFCF68A17669}" type="pres">
      <dgm:prSet presAssocID="{4874F6ED-22C8-4F52-80F2-E3EE2F0C4C67}" presName="hierChild6" presStyleCnt="0"/>
      <dgm:spPr/>
    </dgm:pt>
    <dgm:pt modelId="{E43B3990-EF9A-4831-8B9B-D8E2238A8374}" type="pres">
      <dgm:prSet presAssocID="{4874F6ED-22C8-4F52-80F2-E3EE2F0C4C67}" presName="hierChild7" presStyleCnt="0"/>
      <dgm:spPr/>
    </dgm:pt>
    <dgm:pt modelId="{07417467-584D-4602-A2B3-85169EFF2374}" type="pres">
      <dgm:prSet presAssocID="{572654D4-48B1-4E6F-9913-7A58A5BA4D3B}" presName="hierChild3" presStyleCnt="0"/>
      <dgm:spPr/>
    </dgm:pt>
    <dgm:pt modelId="{88080DDF-2F1E-4F70-8903-3EEC5F94A7D2}" type="pres">
      <dgm:prSet presAssocID="{DFC09C29-99A1-46DD-8806-470A76047657}" presName="Name111" presStyleLbl="parChTrans1D2" presStyleIdx="3" presStyleCnt="9"/>
      <dgm:spPr/>
      <dgm:t>
        <a:bodyPr/>
        <a:lstStyle/>
        <a:p>
          <a:endParaRPr lang="pt-BR"/>
        </a:p>
      </dgm:t>
    </dgm:pt>
    <dgm:pt modelId="{B1285A6D-C944-4924-B6BB-FB365AC7A086}" type="pres">
      <dgm:prSet presAssocID="{2EC09575-3EF9-4E7D-A15E-B757F305C3BE}" presName="hierRoot3" presStyleCnt="0">
        <dgm:presLayoutVars>
          <dgm:hierBranch val="init"/>
        </dgm:presLayoutVars>
      </dgm:prSet>
      <dgm:spPr/>
    </dgm:pt>
    <dgm:pt modelId="{B8CC1176-67C3-4220-AB44-D6D2FF1EDCAD}" type="pres">
      <dgm:prSet presAssocID="{2EC09575-3EF9-4E7D-A15E-B757F305C3BE}" presName="rootComposite3" presStyleCnt="0"/>
      <dgm:spPr/>
    </dgm:pt>
    <dgm:pt modelId="{781BF01B-B4B2-4B4C-8073-8EDBC8D21348}" type="pres">
      <dgm:prSet presAssocID="{2EC09575-3EF9-4E7D-A15E-B757F305C3BE}" presName="rootText3" presStyleLbl="asst1" presStyleIdx="0" presStyleCnt="6" custScaleX="388006" custScaleY="291024" custLinFactX="-82044" custLinFactY="117776" custLinFactNeighborX="-100000" custLinFactNeighborY="2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2DC53AA-A81E-400C-B108-2D17375809BD}" type="pres">
      <dgm:prSet presAssocID="{2EC09575-3EF9-4E7D-A15E-B757F305C3BE}" presName="rootConnector3" presStyleLbl="asst1" presStyleIdx="0" presStyleCnt="6"/>
      <dgm:spPr/>
      <dgm:t>
        <a:bodyPr/>
        <a:lstStyle/>
        <a:p>
          <a:endParaRPr lang="pt-BR"/>
        </a:p>
      </dgm:t>
    </dgm:pt>
    <dgm:pt modelId="{7BE7C408-2D9E-4EDD-9E81-3A295CD1BECB}" type="pres">
      <dgm:prSet presAssocID="{2EC09575-3EF9-4E7D-A15E-B757F305C3BE}" presName="hierChild6" presStyleCnt="0"/>
      <dgm:spPr/>
    </dgm:pt>
    <dgm:pt modelId="{37190437-095B-4BDD-BA7F-5FAD3F7FDA76}" type="pres">
      <dgm:prSet presAssocID="{2EC09575-3EF9-4E7D-A15E-B757F305C3BE}" presName="hierChild7" presStyleCnt="0"/>
      <dgm:spPr/>
    </dgm:pt>
    <dgm:pt modelId="{A09B98C6-8B88-4BDE-BEA9-F2F9C2B3DD29}" type="pres">
      <dgm:prSet presAssocID="{9ACB58F5-47A1-4A0A-A3E2-A372C77E3C73}" presName="Name111" presStyleLbl="parChTrans1D2" presStyleIdx="4" presStyleCnt="9"/>
      <dgm:spPr/>
      <dgm:t>
        <a:bodyPr/>
        <a:lstStyle/>
        <a:p>
          <a:endParaRPr lang="pt-BR"/>
        </a:p>
      </dgm:t>
    </dgm:pt>
    <dgm:pt modelId="{9FC4FE28-7FF5-4661-ADB6-8979C212E70E}" type="pres">
      <dgm:prSet presAssocID="{D6E5F556-AB25-44DE-9536-A01ADB217CD3}" presName="hierRoot3" presStyleCnt="0">
        <dgm:presLayoutVars>
          <dgm:hierBranch val="init"/>
        </dgm:presLayoutVars>
      </dgm:prSet>
      <dgm:spPr/>
    </dgm:pt>
    <dgm:pt modelId="{3D4AAA6D-E4FD-47BD-9ED8-57CB45E09D10}" type="pres">
      <dgm:prSet presAssocID="{D6E5F556-AB25-44DE-9536-A01ADB217CD3}" presName="rootComposite3" presStyleCnt="0"/>
      <dgm:spPr/>
    </dgm:pt>
    <dgm:pt modelId="{543C6572-17AE-448E-81B1-0CE4310EB90C}" type="pres">
      <dgm:prSet presAssocID="{D6E5F556-AB25-44DE-9536-A01ADB217CD3}" presName="rootText3" presStyleLbl="asst1" presStyleIdx="1" presStyleCnt="6" custScaleX="429123" custScaleY="315168" custLinFactX="95570" custLinFactY="141770" custLinFactNeighborX="100000" custLinFactNeighborY="2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1BE82DF3-9992-4E72-9B02-45D12F81FF6B}" type="pres">
      <dgm:prSet presAssocID="{D6E5F556-AB25-44DE-9536-A01ADB217CD3}" presName="rootConnector3" presStyleLbl="asst1" presStyleIdx="1" presStyleCnt="6"/>
      <dgm:spPr/>
      <dgm:t>
        <a:bodyPr/>
        <a:lstStyle/>
        <a:p>
          <a:endParaRPr lang="pt-BR"/>
        </a:p>
      </dgm:t>
    </dgm:pt>
    <dgm:pt modelId="{CB255941-2F5E-42A3-A0E3-F9000A685C21}" type="pres">
      <dgm:prSet presAssocID="{D6E5F556-AB25-44DE-9536-A01ADB217CD3}" presName="hierChild6" presStyleCnt="0"/>
      <dgm:spPr/>
    </dgm:pt>
    <dgm:pt modelId="{2EE73DF9-A2DA-454E-8834-6128C70D84C5}" type="pres">
      <dgm:prSet presAssocID="{D6E5F556-AB25-44DE-9536-A01ADB217CD3}" presName="hierChild7" presStyleCnt="0"/>
      <dgm:spPr/>
    </dgm:pt>
    <dgm:pt modelId="{BC910672-10AC-4179-96EA-6F339591A2E7}" type="pres">
      <dgm:prSet presAssocID="{3A53AAC8-8A05-49F7-821C-554EED90D8B2}" presName="Name111" presStyleLbl="parChTrans1D2" presStyleIdx="5" presStyleCnt="9"/>
      <dgm:spPr/>
      <dgm:t>
        <a:bodyPr/>
        <a:lstStyle/>
        <a:p>
          <a:endParaRPr lang="pt-BR"/>
        </a:p>
      </dgm:t>
    </dgm:pt>
    <dgm:pt modelId="{D3628486-1A4E-4BF7-A19F-FF837E2416B3}" type="pres">
      <dgm:prSet presAssocID="{DFCBB9E0-4361-4832-8145-8966F46A6355}" presName="hierRoot3" presStyleCnt="0">
        <dgm:presLayoutVars>
          <dgm:hierBranch val="init"/>
        </dgm:presLayoutVars>
      </dgm:prSet>
      <dgm:spPr/>
    </dgm:pt>
    <dgm:pt modelId="{98AF3BFA-405E-4287-BDDC-EBA884ACB9AF}" type="pres">
      <dgm:prSet presAssocID="{DFCBB9E0-4361-4832-8145-8966F46A6355}" presName="rootComposite3" presStyleCnt="0"/>
      <dgm:spPr/>
    </dgm:pt>
    <dgm:pt modelId="{9A28CBA7-9F9F-42D6-AE69-61C836D240FE}" type="pres">
      <dgm:prSet presAssocID="{DFCBB9E0-4361-4832-8145-8966F46A6355}" presName="rootText3" presStyleLbl="asst1" presStyleIdx="2" presStyleCnt="6" custScaleX="406324" custScaleY="297116" custLinFactX="-97786" custLinFactY="100000" custLinFactNeighborX="-100000" custLinFactNeighborY="18713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F89DCF2-469E-4DAB-BC48-5196BCBC7802}" type="pres">
      <dgm:prSet presAssocID="{DFCBB9E0-4361-4832-8145-8966F46A6355}" presName="rootConnector3" presStyleLbl="asst1" presStyleIdx="2" presStyleCnt="6"/>
      <dgm:spPr/>
      <dgm:t>
        <a:bodyPr/>
        <a:lstStyle/>
        <a:p>
          <a:endParaRPr lang="pt-BR"/>
        </a:p>
      </dgm:t>
    </dgm:pt>
    <dgm:pt modelId="{CC894339-6AA0-4460-9B8C-11CE2FB37247}" type="pres">
      <dgm:prSet presAssocID="{DFCBB9E0-4361-4832-8145-8966F46A6355}" presName="hierChild6" presStyleCnt="0"/>
      <dgm:spPr/>
    </dgm:pt>
    <dgm:pt modelId="{ADDC4DD8-35C7-491A-8990-919F8FE0F763}" type="pres">
      <dgm:prSet presAssocID="{DFCBB9E0-4361-4832-8145-8966F46A6355}" presName="hierChild7" presStyleCnt="0"/>
      <dgm:spPr/>
    </dgm:pt>
    <dgm:pt modelId="{C64A032F-A3B2-4ACE-861C-4903135A5D28}" type="pres">
      <dgm:prSet presAssocID="{56390E12-FF72-49AC-B94C-18A2CC57BC1D}" presName="Name111" presStyleLbl="parChTrans1D2" presStyleIdx="6" presStyleCnt="9"/>
      <dgm:spPr/>
      <dgm:t>
        <a:bodyPr/>
        <a:lstStyle/>
        <a:p>
          <a:endParaRPr lang="pt-BR"/>
        </a:p>
      </dgm:t>
    </dgm:pt>
    <dgm:pt modelId="{601776F7-69CE-448C-AB3D-7D6CB0B541D7}" type="pres">
      <dgm:prSet presAssocID="{C04D9463-0197-4053-8398-700C9FA1468C}" presName="hierRoot3" presStyleCnt="0">
        <dgm:presLayoutVars>
          <dgm:hierBranch val="init"/>
        </dgm:presLayoutVars>
      </dgm:prSet>
      <dgm:spPr/>
    </dgm:pt>
    <dgm:pt modelId="{5ECA0B7D-9364-4B05-B60C-6AF39C481142}" type="pres">
      <dgm:prSet presAssocID="{C04D9463-0197-4053-8398-700C9FA1468C}" presName="rootComposite3" presStyleCnt="0"/>
      <dgm:spPr/>
    </dgm:pt>
    <dgm:pt modelId="{3FDFB728-22A6-4294-A645-863430D1428B}" type="pres">
      <dgm:prSet presAssocID="{C04D9463-0197-4053-8398-700C9FA1468C}" presName="rootText3" presStyleLbl="asst1" presStyleIdx="3" presStyleCnt="6" custScaleX="434275" custScaleY="256495" custLinFactX="95217" custLinFactY="142157" custLinFactNeighborX="100000" custLinFactNeighborY="2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A6359BF-D9A9-4788-88A4-565B889E415C}" type="pres">
      <dgm:prSet presAssocID="{C04D9463-0197-4053-8398-700C9FA1468C}" presName="rootConnector3" presStyleLbl="asst1" presStyleIdx="3" presStyleCnt="6"/>
      <dgm:spPr/>
      <dgm:t>
        <a:bodyPr/>
        <a:lstStyle/>
        <a:p>
          <a:endParaRPr lang="pt-BR"/>
        </a:p>
      </dgm:t>
    </dgm:pt>
    <dgm:pt modelId="{F8573174-D349-49EA-89D1-5A2B66445001}" type="pres">
      <dgm:prSet presAssocID="{C04D9463-0197-4053-8398-700C9FA1468C}" presName="hierChild6" presStyleCnt="0"/>
      <dgm:spPr/>
    </dgm:pt>
    <dgm:pt modelId="{41607B51-31E9-4219-A0DC-8AF8814B1BB2}" type="pres">
      <dgm:prSet presAssocID="{C04D9463-0197-4053-8398-700C9FA1468C}" presName="hierChild7" presStyleCnt="0"/>
      <dgm:spPr/>
    </dgm:pt>
    <dgm:pt modelId="{551B9D31-4DF5-4A01-92EE-06718C89135E}" type="pres">
      <dgm:prSet presAssocID="{694BBB9F-D7DC-4444-8649-BA9639ED4BBE}" presName="Name111" presStyleLbl="parChTrans1D2" presStyleIdx="7" presStyleCnt="9"/>
      <dgm:spPr/>
      <dgm:t>
        <a:bodyPr/>
        <a:lstStyle/>
        <a:p>
          <a:endParaRPr lang="pt-BR"/>
        </a:p>
      </dgm:t>
    </dgm:pt>
    <dgm:pt modelId="{3264AB19-1ECA-415A-B109-0B8CC1497FEA}" type="pres">
      <dgm:prSet presAssocID="{20650549-2248-4A18-8B0D-3BCFB087C162}" presName="hierRoot3" presStyleCnt="0">
        <dgm:presLayoutVars>
          <dgm:hierBranch val="init"/>
        </dgm:presLayoutVars>
      </dgm:prSet>
      <dgm:spPr/>
    </dgm:pt>
    <dgm:pt modelId="{144D23C1-3DD3-4668-9F8B-E0488CEA711C}" type="pres">
      <dgm:prSet presAssocID="{20650549-2248-4A18-8B0D-3BCFB087C162}" presName="rootComposite3" presStyleCnt="0"/>
      <dgm:spPr/>
    </dgm:pt>
    <dgm:pt modelId="{EDE76106-6386-4E07-9C7C-801A6E155C3B}" type="pres">
      <dgm:prSet presAssocID="{20650549-2248-4A18-8B0D-3BCFB087C162}" presName="rootText3" presStyleLbl="asst1" presStyleIdx="4" presStyleCnt="6" custScaleX="401359" custScaleY="287370" custLinFactX="-95975" custLinFactY="106622" custLinFactNeighborX="-100000" custLinFactNeighborY="2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789AB3A-CE87-4DBE-9348-465DB73713FD}" type="pres">
      <dgm:prSet presAssocID="{20650549-2248-4A18-8B0D-3BCFB087C162}" presName="rootConnector3" presStyleLbl="asst1" presStyleIdx="4" presStyleCnt="6"/>
      <dgm:spPr/>
      <dgm:t>
        <a:bodyPr/>
        <a:lstStyle/>
        <a:p>
          <a:endParaRPr lang="pt-BR"/>
        </a:p>
      </dgm:t>
    </dgm:pt>
    <dgm:pt modelId="{A0A25A4F-4DD2-4FCA-8B86-4D63EE3EA990}" type="pres">
      <dgm:prSet presAssocID="{20650549-2248-4A18-8B0D-3BCFB087C162}" presName="hierChild6" presStyleCnt="0"/>
      <dgm:spPr/>
    </dgm:pt>
    <dgm:pt modelId="{62D8A593-71D2-4152-8CE4-BA3F93331A6F}" type="pres">
      <dgm:prSet presAssocID="{20650549-2248-4A18-8B0D-3BCFB087C162}" presName="hierChild7" presStyleCnt="0"/>
      <dgm:spPr/>
    </dgm:pt>
    <dgm:pt modelId="{219FB536-0E70-4F3C-BB6F-03EE27FEB690}" type="pres">
      <dgm:prSet presAssocID="{51447546-1447-4963-8623-00DBD62E38B4}" presName="Name111" presStyleLbl="parChTrans1D2" presStyleIdx="8" presStyleCnt="9"/>
      <dgm:spPr/>
      <dgm:t>
        <a:bodyPr/>
        <a:lstStyle/>
        <a:p>
          <a:endParaRPr lang="pt-BR"/>
        </a:p>
      </dgm:t>
    </dgm:pt>
    <dgm:pt modelId="{E4244830-D51B-440F-89AB-955B9EA48113}" type="pres">
      <dgm:prSet presAssocID="{C0C1AA81-77B0-4702-BA62-ED16A318BD1E}" presName="hierRoot3" presStyleCnt="0">
        <dgm:presLayoutVars>
          <dgm:hierBranch val="init"/>
        </dgm:presLayoutVars>
      </dgm:prSet>
      <dgm:spPr/>
    </dgm:pt>
    <dgm:pt modelId="{F8E3B153-95AF-47B1-97B0-134CECA158CA}" type="pres">
      <dgm:prSet presAssocID="{C0C1AA81-77B0-4702-BA62-ED16A318BD1E}" presName="rootComposite3" presStyleCnt="0"/>
      <dgm:spPr/>
    </dgm:pt>
    <dgm:pt modelId="{375FE67F-C3D0-479B-80BC-78592B9CE9FA}" type="pres">
      <dgm:prSet presAssocID="{C0C1AA81-77B0-4702-BA62-ED16A318BD1E}" presName="rootText3" presStyleLbl="asst1" presStyleIdx="5" presStyleCnt="6" custScaleX="439248" custScaleY="290676" custLinFactX="92069" custLinFactY="129811" custLinFactNeighborX="100000" custLinFactNeighborY="2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713A00D-8787-45AE-8307-0F6D6D4FFB38}" type="pres">
      <dgm:prSet presAssocID="{C0C1AA81-77B0-4702-BA62-ED16A318BD1E}" presName="rootConnector3" presStyleLbl="asst1" presStyleIdx="5" presStyleCnt="6"/>
      <dgm:spPr/>
      <dgm:t>
        <a:bodyPr/>
        <a:lstStyle/>
        <a:p>
          <a:endParaRPr lang="pt-BR"/>
        </a:p>
      </dgm:t>
    </dgm:pt>
    <dgm:pt modelId="{1D4EB984-2C42-4819-A5AC-0EF24E3AF1A8}" type="pres">
      <dgm:prSet presAssocID="{C0C1AA81-77B0-4702-BA62-ED16A318BD1E}" presName="hierChild6" presStyleCnt="0"/>
      <dgm:spPr/>
    </dgm:pt>
    <dgm:pt modelId="{679F0446-30A9-4848-BDD5-268D598139CF}" type="pres">
      <dgm:prSet presAssocID="{C0C1AA81-77B0-4702-BA62-ED16A318BD1E}" presName="hierChild7" presStyleCnt="0"/>
      <dgm:spPr/>
    </dgm:pt>
    <dgm:pt modelId="{97AACA04-9A94-48F8-AFCF-8C5A829FC6C6}" type="pres">
      <dgm:prSet presAssocID="{3366B1E0-D565-44CE-BD07-A427CCE320C0}" presName="hierRoot1" presStyleCnt="0">
        <dgm:presLayoutVars>
          <dgm:hierBranch val="init"/>
        </dgm:presLayoutVars>
      </dgm:prSet>
      <dgm:spPr/>
    </dgm:pt>
    <dgm:pt modelId="{4FB1572E-B24B-4210-B796-A7116998B7ED}" type="pres">
      <dgm:prSet presAssocID="{3366B1E0-D565-44CE-BD07-A427CCE320C0}" presName="rootComposite1" presStyleCnt="0"/>
      <dgm:spPr/>
    </dgm:pt>
    <dgm:pt modelId="{B19EE777-E2CB-46E5-9E06-23DD221ADA5F}" type="pres">
      <dgm:prSet presAssocID="{3366B1E0-D565-44CE-BD07-A427CCE320C0}" presName="rootText1" presStyleLbl="node0" presStyleIdx="2" presStyleCnt="3" custScaleX="299311" custScaleY="277499" custLinFactX="16017" custLinFactY="86380" custLinFactNeighborX="100000" custLinFactNeighborY="1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EAEFB1E-8F48-4117-B936-BDA2C67B1639}" type="pres">
      <dgm:prSet presAssocID="{3366B1E0-D565-44CE-BD07-A427CCE320C0}" presName="rootConnector1" presStyleLbl="node1" presStyleIdx="0" presStyleCnt="0"/>
      <dgm:spPr/>
      <dgm:t>
        <a:bodyPr/>
        <a:lstStyle/>
        <a:p>
          <a:endParaRPr lang="pt-BR"/>
        </a:p>
      </dgm:t>
    </dgm:pt>
    <dgm:pt modelId="{BA3A3429-0811-42A6-8CA1-0B814C806D2E}" type="pres">
      <dgm:prSet presAssocID="{3366B1E0-D565-44CE-BD07-A427CCE320C0}" presName="hierChild2" presStyleCnt="0"/>
      <dgm:spPr/>
    </dgm:pt>
    <dgm:pt modelId="{FE50903E-2E73-4D9D-A650-D2F2D5FDE8E3}" type="pres">
      <dgm:prSet presAssocID="{3366B1E0-D565-44CE-BD07-A427CCE320C0}" presName="hierChild3" presStyleCnt="0"/>
      <dgm:spPr/>
    </dgm:pt>
  </dgm:ptLst>
  <dgm:cxnLst>
    <dgm:cxn modelId="{546AFB34-7DA6-472D-8DE1-AA02554B3FBD}" srcId="{6DCDBDC8-A278-4623-86A8-E1431B5663A4}" destId="{4E0A847D-35C7-4C4B-963B-B4CA8D533469}" srcOrd="0" destOrd="0" parTransId="{B972F424-455A-4632-9626-21EEB2CD7DEB}" sibTransId="{6F1697AA-841B-4D82-BB41-7297442AFDD5}"/>
    <dgm:cxn modelId="{03769AFA-DF3F-4521-AB4F-E89FDFAC11D7}" type="presOf" srcId="{100D13DF-C22D-4208-A2D9-9E5E4B57B0ED}" destId="{39F5072B-A6A9-4031-8782-07BC2C98D56D}" srcOrd="1" destOrd="0" presId="urn:microsoft.com/office/officeart/2005/8/layout/orgChart1"/>
    <dgm:cxn modelId="{6C14F384-C709-4FF1-9FC3-363CF74820A4}" type="presOf" srcId="{3366B1E0-D565-44CE-BD07-A427CCE320C0}" destId="{DEAEFB1E-8F48-4117-B936-BDA2C67B1639}" srcOrd="1" destOrd="0" presId="urn:microsoft.com/office/officeart/2005/8/layout/orgChart1"/>
    <dgm:cxn modelId="{99F56D6F-FB0C-4B46-8F93-CE431B0D1562}" type="presOf" srcId="{8E1E0DDF-B5BD-4D4A-BFD3-6303DEE2B219}" destId="{8A58F4DB-27D7-4B64-9E44-18EFC770B2E0}" srcOrd="1" destOrd="0" presId="urn:microsoft.com/office/officeart/2005/8/layout/orgChart1"/>
    <dgm:cxn modelId="{D612588C-AFC5-412A-8B39-1A3B91C964E9}" type="presOf" srcId="{86605F5A-E3F5-4AB4-8F40-4DC320A05DA0}" destId="{5B466FA8-8FA4-4692-A396-3A1371ECCA6B}" srcOrd="0" destOrd="0" presId="urn:microsoft.com/office/officeart/2005/8/layout/orgChart1"/>
    <dgm:cxn modelId="{7AAC94AE-E676-4DDA-B43C-1BD86EF5A502}" type="presOf" srcId="{612B258D-D4F9-4093-A054-9B1F8FDD848C}" destId="{A471C579-4A6E-4633-9A37-3C00A1F314AA}" srcOrd="0" destOrd="0" presId="urn:microsoft.com/office/officeart/2005/8/layout/orgChart1"/>
    <dgm:cxn modelId="{223F07BD-BD1E-441F-8A65-617E5EB61DCA}" type="presOf" srcId="{AD6177E2-B80D-43C9-9B34-BA19EE39351E}" destId="{7998A6CE-8C98-4417-AAC9-F45B34DDDD20}" srcOrd="0" destOrd="0" presId="urn:microsoft.com/office/officeart/2005/8/layout/orgChart1"/>
    <dgm:cxn modelId="{A9300FEE-8ABA-4106-A601-C77F85EF9067}" type="presOf" srcId="{0E9C0BD9-9100-47DB-BE7D-BB5DB2698DD7}" destId="{633E128E-A923-4941-9E68-D2919E8A7310}" srcOrd="0" destOrd="0" presId="urn:microsoft.com/office/officeart/2005/8/layout/orgChart1"/>
    <dgm:cxn modelId="{109E3F5F-4408-48BA-ACC2-420EA594781E}" srcId="{6DCDBDC8-A278-4623-86A8-E1431B5663A4}" destId="{612B258D-D4F9-4093-A054-9B1F8FDD848C}" srcOrd="3" destOrd="0" parTransId="{532AAF3B-1496-4E2C-B917-0CFCED282A94}" sibTransId="{AC1C95D3-884B-4E37-B070-C0A29420BE19}"/>
    <dgm:cxn modelId="{F1659388-A1A2-4ECA-A0A3-52B8E08C476C}" type="presOf" srcId="{83BC2347-0C0F-4C39-AFD6-CA6F61675ABE}" destId="{9A0A4EBC-F0B7-4903-8D75-3D05879A03BE}" srcOrd="0" destOrd="0" presId="urn:microsoft.com/office/officeart/2005/8/layout/orgChart1"/>
    <dgm:cxn modelId="{E94CC9AA-328B-42BF-9633-15FD5AF155D8}" type="presOf" srcId="{20650549-2248-4A18-8B0D-3BCFB087C162}" destId="{9789AB3A-CE87-4DBE-9348-465DB73713FD}" srcOrd="1" destOrd="0" presId="urn:microsoft.com/office/officeart/2005/8/layout/orgChart1"/>
    <dgm:cxn modelId="{4BF86885-35D0-4E51-81CB-DF3114DE6808}" type="presOf" srcId="{3366B1E0-D565-44CE-BD07-A427CCE320C0}" destId="{B19EE777-E2CB-46E5-9E06-23DD221ADA5F}" srcOrd="0" destOrd="0" presId="urn:microsoft.com/office/officeart/2005/8/layout/orgChart1"/>
    <dgm:cxn modelId="{3CFB6027-3C7F-4E23-A4E0-7572CFD2372C}" type="presOf" srcId="{D6E5F556-AB25-44DE-9536-A01ADB217CD3}" destId="{1BE82DF3-9992-4E72-9B02-45D12F81FF6B}" srcOrd="1" destOrd="0" presId="urn:microsoft.com/office/officeart/2005/8/layout/orgChart1"/>
    <dgm:cxn modelId="{31FB9321-4351-4AA9-AB74-B2BAFAB762E3}" type="presOf" srcId="{51447546-1447-4963-8623-00DBD62E38B4}" destId="{219FB536-0E70-4F3C-BB6F-03EE27FEB690}" srcOrd="0" destOrd="0" presId="urn:microsoft.com/office/officeart/2005/8/layout/orgChart1"/>
    <dgm:cxn modelId="{B62C11EB-6998-4E72-8C09-BBF80C2460EA}" srcId="{6DCDBDC8-A278-4623-86A8-E1431B5663A4}" destId="{2662BDF0-EB48-44DD-8939-55BC44AA2CDF}" srcOrd="5" destOrd="0" parTransId="{708C4685-FDE5-4379-9198-1FA691B6BE14}" sibTransId="{77847BE8-668D-4DA7-9DC2-7D0CE68F0F8F}"/>
    <dgm:cxn modelId="{2FA39C9E-4520-48FC-883E-2233F2FFA643}" type="presOf" srcId="{897FBB20-AB8D-44C0-8C3F-187636CF6643}" destId="{047734BF-F8B8-44A4-BF6F-DC6781D53819}" srcOrd="0" destOrd="0" presId="urn:microsoft.com/office/officeart/2005/8/layout/orgChart1"/>
    <dgm:cxn modelId="{B52A3D78-2FF2-4EF4-A562-3E349B0E7537}" type="presOf" srcId="{B582A475-B9F7-49E0-B841-BB799E65036D}" destId="{161673F1-FD3B-4A3C-B286-12F065045EEB}" srcOrd="1" destOrd="0" presId="urn:microsoft.com/office/officeart/2005/8/layout/orgChart1"/>
    <dgm:cxn modelId="{96311B5A-32C5-489E-A9D6-8EFFEB478254}" srcId="{B582A475-B9F7-49E0-B841-BB799E65036D}" destId="{8860E7BF-6B06-4B83-850F-8E6B453CEDD1}" srcOrd="6" destOrd="0" parTransId="{8E18B1D0-7130-467E-840C-8AD8D49C8452}" sibTransId="{FD309911-26CD-4BE3-94F3-E375E7BA98F4}"/>
    <dgm:cxn modelId="{BFB231D8-D85D-4ADF-AD1D-9AA1EB86E043}" type="presOf" srcId="{2FEDF5D7-F2CE-4750-9206-46C9E0BC0828}" destId="{8F48B7EB-AAE7-40D8-9AAF-DA9017136355}" srcOrd="1" destOrd="0" presId="urn:microsoft.com/office/officeart/2005/8/layout/orgChart1"/>
    <dgm:cxn modelId="{87718A45-91AF-4B75-8DCE-73EA49CFEDD8}" type="presOf" srcId="{0A03436D-2467-48EB-B772-B789780F6D7C}" destId="{0B66875C-11E1-4D8F-B92A-C99050085B90}" srcOrd="0" destOrd="0" presId="urn:microsoft.com/office/officeart/2005/8/layout/orgChart1"/>
    <dgm:cxn modelId="{9E0F53FC-CC79-4E0D-BF77-414FFDA7E7EA}" type="presOf" srcId="{2A61266D-AEDC-4B3C-B09C-68BCA7C5B5D6}" destId="{E984F9C7-369B-4DA3-B9A3-01ECE9256C9B}" srcOrd="1" destOrd="0" presId="urn:microsoft.com/office/officeart/2005/8/layout/orgChart1"/>
    <dgm:cxn modelId="{6B16D622-5344-4F84-BFC4-791FE2FD7AE3}" type="presOf" srcId="{A8CA32E6-4C0B-4FD6-B33C-89FB85A6BEB5}" destId="{DDFDE9E1-A434-4C74-8D38-A12A5213FFD0}" srcOrd="1" destOrd="0" presId="urn:microsoft.com/office/officeart/2005/8/layout/orgChart1"/>
    <dgm:cxn modelId="{A5BD11F6-E499-4BED-AD19-5CABB8C54532}" srcId="{4E0A847D-35C7-4C4B-963B-B4CA8D533469}" destId="{83BC2347-0C0F-4C39-AFD6-CA6F61675ABE}" srcOrd="2" destOrd="0" parTransId="{5BDC8994-230E-4DC2-95C2-390CA73B9673}" sibTransId="{B88AD55C-1800-4072-9599-585267A6757C}"/>
    <dgm:cxn modelId="{50E78902-2415-40F5-AF72-CD282627EEC5}" srcId="{5891C024-FC6D-4319-B8A0-E39915BABC35}" destId="{2FEDF5D7-F2CE-4750-9206-46C9E0BC0828}" srcOrd="0" destOrd="0" parTransId="{73107A5B-628F-403A-954E-88500C69C459}" sibTransId="{E2577494-4127-4F08-B976-56FB760617F8}"/>
    <dgm:cxn modelId="{8782DA72-1153-46FD-AF7D-BF3DFAF9F829}" type="presOf" srcId="{5BDC8994-230E-4DC2-95C2-390CA73B9673}" destId="{738CBD7A-9903-4173-A73B-2B8C30B23DE0}" srcOrd="0" destOrd="0" presId="urn:microsoft.com/office/officeart/2005/8/layout/orgChart1"/>
    <dgm:cxn modelId="{E550A980-6585-428D-A937-0476E8805F2C}" type="presOf" srcId="{65C1B45D-98EB-4F92-951B-22A9305FC4A8}" destId="{E5051EFA-E49F-47ED-ADD9-A99B0ACA6357}" srcOrd="0" destOrd="0" presId="urn:microsoft.com/office/officeart/2005/8/layout/orgChart1"/>
    <dgm:cxn modelId="{32BE6050-BCE0-4BE1-AED3-CC2BC41472F2}" type="presOf" srcId="{2A61266D-AEDC-4B3C-B09C-68BCA7C5B5D6}" destId="{ACE9DD1B-590A-41B3-97C8-C47A3617E89C}" srcOrd="0" destOrd="0" presId="urn:microsoft.com/office/officeart/2005/8/layout/orgChart1"/>
    <dgm:cxn modelId="{5BDC178F-60E0-4688-9FED-CCE50277D241}" type="presOf" srcId="{45BEA062-A4F1-4623-BA80-AB924F80AF7E}" destId="{4BD96C90-28F0-4C3A-81B5-70C49EF15316}" srcOrd="0" destOrd="0" presId="urn:microsoft.com/office/officeart/2005/8/layout/orgChart1"/>
    <dgm:cxn modelId="{9F0F6643-6D46-4E00-9C7E-EB532EECEAFB}" type="presOf" srcId="{2F7F8C33-1614-4709-9CB4-5AB0B5ABD5F9}" destId="{61EAFD68-FA2A-4092-8C27-D9265353291B}" srcOrd="0" destOrd="0" presId="urn:microsoft.com/office/officeart/2005/8/layout/orgChart1"/>
    <dgm:cxn modelId="{01D5A7F8-A0EA-408C-A3FD-D3D64BC0EFA4}" type="presOf" srcId="{42F2F780-E54E-4D27-A9F1-E65EEA87C5A9}" destId="{8D5F6D73-37EC-4BD9-A27E-DC7078887E11}" srcOrd="0" destOrd="0" presId="urn:microsoft.com/office/officeart/2005/8/layout/orgChart1"/>
    <dgm:cxn modelId="{FBE31EF0-F0A8-41D4-87E4-F5572A05D88D}" type="presOf" srcId="{297E4C9A-D326-4CD5-83B1-AA84D02906D3}" destId="{B4A7D6D6-6878-41B8-B7F9-D1BA79458D46}" srcOrd="0" destOrd="0" presId="urn:microsoft.com/office/officeart/2005/8/layout/orgChart1"/>
    <dgm:cxn modelId="{F3266F4C-8C0C-452E-B4A7-F9CE0AB9E92C}" type="presOf" srcId="{572654D4-48B1-4E6F-9913-7A58A5BA4D3B}" destId="{93B31B41-BF6A-4AAD-BCA1-7611976AF43D}" srcOrd="1" destOrd="0" presId="urn:microsoft.com/office/officeart/2005/8/layout/orgChart1"/>
    <dgm:cxn modelId="{22381010-7778-4212-A0A2-B2AE253963C6}" type="presOf" srcId="{C3DAAE23-9F83-4C4F-A832-C9A9968FDC9A}" destId="{51B69030-3C34-4326-9107-B2DFB3FE8C9A}" srcOrd="0" destOrd="0" presId="urn:microsoft.com/office/officeart/2005/8/layout/orgChart1"/>
    <dgm:cxn modelId="{D9EE1E51-280E-46B3-8AA1-DE7B23C5F9AE}" type="presOf" srcId="{671B064A-2FED-459A-9A77-0F615B085A18}" destId="{0986977D-E4B9-4F23-A460-622396BC4D15}" srcOrd="0" destOrd="0" presId="urn:microsoft.com/office/officeart/2005/8/layout/orgChart1"/>
    <dgm:cxn modelId="{0CBD0A05-FE26-48AE-8A87-23B308950F1F}" type="presOf" srcId="{0E9C0BD9-9100-47DB-BE7D-BB5DB2698DD7}" destId="{E7EAC60C-B4AD-461D-AB1B-92E8F838412A}" srcOrd="1" destOrd="0" presId="urn:microsoft.com/office/officeart/2005/8/layout/orgChart1"/>
    <dgm:cxn modelId="{1D7C5D7D-D760-40AE-8687-ACC918054A2C}" srcId="{6DCDBDC8-A278-4623-86A8-E1431B5663A4}" destId="{4874F6ED-22C8-4F52-80F2-E3EE2F0C4C67}" srcOrd="7" destOrd="0" parTransId="{7893F2EA-8389-4D11-BCD7-03CC65A0C523}" sibTransId="{E3DD85D9-CBF1-4BC3-8D81-66D1F1100C7E}"/>
    <dgm:cxn modelId="{F02565F6-6C50-4FEE-AC51-BFEF75A63A00}" srcId="{572654D4-48B1-4E6F-9913-7A58A5BA4D3B}" destId="{DFCBB9E0-4361-4832-8145-8966F46A6355}" srcOrd="5" destOrd="0" parTransId="{3A53AAC8-8A05-49F7-821C-554EED90D8B2}" sibTransId="{B86A0FC8-97D1-4D24-A613-8174372274F7}"/>
    <dgm:cxn modelId="{7F045046-037C-439A-B987-D1180A3D4A92}" type="presOf" srcId="{56390E12-FF72-49AC-B94C-18A2CC57BC1D}" destId="{C64A032F-A3B2-4ACE-861C-4903135A5D28}" srcOrd="0" destOrd="0" presId="urn:microsoft.com/office/officeart/2005/8/layout/orgChart1"/>
    <dgm:cxn modelId="{8514D5E4-2A5F-4613-BA18-CD0F8487A304}" srcId="{B582A475-B9F7-49E0-B841-BB799E65036D}" destId="{2F7F8C33-1614-4709-9CB4-5AB0B5ABD5F9}" srcOrd="7" destOrd="0" parTransId="{575102FF-7D34-4A46-9483-226463DDEA30}" sibTransId="{3075B9AB-62CE-4B43-ABB3-17B4B24553DB}"/>
    <dgm:cxn modelId="{AE5192C0-1A56-461C-956D-A575B43BBC4D}" type="presOf" srcId="{DFCBB9E0-4361-4832-8145-8966F46A6355}" destId="{3F89DCF2-469E-4DAB-BC48-5196BCBC7802}" srcOrd="1" destOrd="0" presId="urn:microsoft.com/office/officeart/2005/8/layout/orgChart1"/>
    <dgm:cxn modelId="{641CE528-6EF7-48F7-9CE6-16BB455A7A08}" type="presOf" srcId="{2F7F8C33-1614-4709-9CB4-5AB0B5ABD5F9}" destId="{F2BF7C59-2D91-4DD6-9A94-FD756503F5FC}" srcOrd="1" destOrd="0" presId="urn:microsoft.com/office/officeart/2005/8/layout/orgChart1"/>
    <dgm:cxn modelId="{C9FAE65B-1F77-4C17-AF60-C5413882C7CB}" type="presOf" srcId="{F07338F4-2C71-44D0-AC79-ACD711C1E26E}" destId="{784F2B49-5A7C-4A38-A2E8-3036AA563325}" srcOrd="1" destOrd="0" presId="urn:microsoft.com/office/officeart/2005/8/layout/orgChart1"/>
    <dgm:cxn modelId="{868E4634-AE4C-4922-B89D-FE9EA254F567}" type="presOf" srcId="{1CA9B195-ECE4-4BAC-8255-9F0029A7543E}" destId="{2512105B-4844-4C55-9004-E37FF495F7BC}" srcOrd="0" destOrd="0" presId="urn:microsoft.com/office/officeart/2005/8/layout/orgChart1"/>
    <dgm:cxn modelId="{13BF5865-1D22-4188-B2B6-690F58855DCC}" type="presOf" srcId="{CB0CFF13-FBBD-45F9-9298-BA4D69BA0437}" destId="{AAD3BDDD-3117-4897-A76C-CEDC92007CC2}" srcOrd="0" destOrd="0" presId="urn:microsoft.com/office/officeart/2005/8/layout/orgChart1"/>
    <dgm:cxn modelId="{A5A22333-7B24-450F-804F-36F22D7882B8}" type="presOf" srcId="{C0C1AA81-77B0-4702-BA62-ED16A318BD1E}" destId="{375FE67F-C3D0-479B-80BC-78592B9CE9FA}" srcOrd="0" destOrd="0" presId="urn:microsoft.com/office/officeart/2005/8/layout/orgChart1"/>
    <dgm:cxn modelId="{D2DC7F7C-A7DB-49C9-88D9-B17A82DA36C8}" type="presOf" srcId="{8860E7BF-6B06-4B83-850F-8E6B453CEDD1}" destId="{0985C18F-5DC5-4F2B-BAB9-F4EF15755FDA}" srcOrd="0" destOrd="0" presId="urn:microsoft.com/office/officeart/2005/8/layout/orgChart1"/>
    <dgm:cxn modelId="{93BA14BE-860B-46B0-B92E-BCA8C2BE1A39}" type="presOf" srcId="{2EC09575-3EF9-4E7D-A15E-B757F305C3BE}" destId="{781BF01B-B4B2-4B4C-8073-8EDBC8D21348}" srcOrd="0" destOrd="0" presId="urn:microsoft.com/office/officeart/2005/8/layout/orgChart1"/>
    <dgm:cxn modelId="{6FD5C61C-CBBE-4007-AA5A-8EBA76C3EE14}" type="presOf" srcId="{C04D9463-0197-4053-8398-700C9FA1468C}" destId="{3FDFB728-22A6-4294-A645-863430D1428B}" srcOrd="0" destOrd="0" presId="urn:microsoft.com/office/officeart/2005/8/layout/orgChart1"/>
    <dgm:cxn modelId="{8762B5F3-4EC9-457F-9AB0-0EE4918C8A54}" type="presOf" srcId="{4874F6ED-22C8-4F52-80F2-E3EE2F0C4C67}" destId="{339BE56E-EA45-4E8A-8F04-D47D1084EB38}" srcOrd="0" destOrd="0" presId="urn:microsoft.com/office/officeart/2005/8/layout/orgChart1"/>
    <dgm:cxn modelId="{61D0FE22-0E5B-42DD-8AD6-08D9ADE4C644}" srcId="{612B258D-D4F9-4093-A054-9B1F8FDD848C}" destId="{BB51EC58-FF50-40C9-9E15-6AD66339C055}" srcOrd="1" destOrd="0" parTransId="{1CA9B195-ECE4-4BAC-8255-9F0029A7543E}" sibTransId="{691B9389-2947-4631-8F26-AA41EDB95AF9}"/>
    <dgm:cxn modelId="{AC4C4C78-DF2A-4E17-8449-3EF60854346A}" type="presOf" srcId="{A144EDDF-D5B2-494D-8FB3-B633869473AC}" destId="{A1C5F27E-4853-469F-A9BB-078D8C0FE921}" srcOrd="1" destOrd="0" presId="urn:microsoft.com/office/officeart/2005/8/layout/orgChart1"/>
    <dgm:cxn modelId="{DDE7270D-10EA-45A5-925C-11A594DD383F}" type="presOf" srcId="{DFC09C29-99A1-46DD-8806-470A76047657}" destId="{88080DDF-2F1E-4F70-8903-3EEC5F94A7D2}" srcOrd="0" destOrd="0" presId="urn:microsoft.com/office/officeart/2005/8/layout/orgChart1"/>
    <dgm:cxn modelId="{8BECBB22-3D8F-4E87-9D05-802CDE0F82F3}" type="presOf" srcId="{A144EDDF-D5B2-494D-8FB3-B633869473AC}" destId="{E757F587-A9DB-410D-812D-BE64844ED57E}" srcOrd="0" destOrd="0" presId="urn:microsoft.com/office/officeart/2005/8/layout/orgChart1"/>
    <dgm:cxn modelId="{8FE893D6-AEB5-4C1B-8D92-1B6C6EAEBF06}" type="presOf" srcId="{77E98F17-AD29-4A18-81F0-1631192400F3}" destId="{2B2F0B08-3950-4EE6-A39F-6C2801BBBADE}" srcOrd="0" destOrd="0" presId="urn:microsoft.com/office/officeart/2005/8/layout/orgChart1"/>
    <dgm:cxn modelId="{284446C9-52B4-4A1C-9D57-A47DAA26661B}" type="presOf" srcId="{C04D9463-0197-4053-8398-700C9FA1468C}" destId="{2A6359BF-D9A9-4788-88A4-565B889E415C}" srcOrd="1" destOrd="0" presId="urn:microsoft.com/office/officeart/2005/8/layout/orgChart1"/>
    <dgm:cxn modelId="{700821B4-3CDB-4265-A60A-E9302384DCF2}" type="presOf" srcId="{4E0A847D-35C7-4C4B-963B-B4CA8D533469}" destId="{BE42E7DB-9824-4207-8700-D61BC0166D77}" srcOrd="1" destOrd="0" presId="urn:microsoft.com/office/officeart/2005/8/layout/orgChart1"/>
    <dgm:cxn modelId="{ADEFCCC9-4F9A-46F3-B77C-CE6E94FFFC54}" type="presOf" srcId="{77D81BDF-64CF-4774-B0CE-DC72344BE0B9}" destId="{EB807326-B473-4844-9620-C6AA866A7266}" srcOrd="1" destOrd="0" presId="urn:microsoft.com/office/officeart/2005/8/layout/orgChart1"/>
    <dgm:cxn modelId="{5AD9D023-A2BA-4436-AF4A-563AA101A6A1}" type="presOf" srcId="{A03EF2DB-15D3-4A6D-9A7B-7BBB5DF63F88}" destId="{E2797D3C-AE05-4FC2-8FAA-D1E4CD524F8E}" srcOrd="0" destOrd="0" presId="urn:microsoft.com/office/officeart/2005/8/layout/orgChart1"/>
    <dgm:cxn modelId="{12E6B61D-758F-457F-9B78-398D6F84D1FC}" srcId="{B582A475-B9F7-49E0-B841-BB799E65036D}" destId="{77D81BDF-64CF-4774-B0CE-DC72344BE0B9}" srcOrd="5" destOrd="0" parTransId="{671B064A-2FED-459A-9A77-0F615B085A18}" sibTransId="{E454BCF1-7806-44CC-BEB3-54BE77FC86B4}"/>
    <dgm:cxn modelId="{7D5FDED8-96D5-4A40-906C-69A463CFBCEE}" type="presOf" srcId="{65C1B45D-98EB-4F92-951B-22A9305FC4A8}" destId="{E9F347CF-9174-4D5B-B3EF-D4245ECEECEC}" srcOrd="1" destOrd="0" presId="urn:microsoft.com/office/officeart/2005/8/layout/orgChart1"/>
    <dgm:cxn modelId="{20719286-A6A2-4BE1-B49A-B8138CF3C3CB}" type="presOf" srcId="{6DCDBDC8-A278-4623-86A8-E1431B5663A4}" destId="{3EC381C0-65FC-46B4-8665-8A5248E34391}" srcOrd="0" destOrd="0" presId="urn:microsoft.com/office/officeart/2005/8/layout/orgChart1"/>
    <dgm:cxn modelId="{9AE7C45D-144F-4653-ABF6-A35AE586E4A4}" srcId="{B582A475-B9F7-49E0-B841-BB799E65036D}" destId="{42F2F780-E54E-4D27-A9F1-E65EEA87C5A9}" srcOrd="2" destOrd="0" parTransId="{C3DAAE23-9F83-4C4F-A832-C9A9968FDC9A}" sibTransId="{6EA25147-853B-4C50-AA08-DADD772C03AC}"/>
    <dgm:cxn modelId="{0A27B48D-4081-4D6F-8837-DF906D9ACF32}" srcId="{4E0A847D-35C7-4C4B-963B-B4CA8D533469}" destId="{8E1E0DDF-B5BD-4D4A-BFD3-6303DEE2B219}" srcOrd="1" destOrd="0" parTransId="{45BEA062-A4F1-4623-BA80-AB924F80AF7E}" sibTransId="{AD0CA488-89E2-4593-BD45-5D0B736473B4}"/>
    <dgm:cxn modelId="{54F45FA8-481A-41C3-A70F-4D1A8C464CD2}" type="presOf" srcId="{CA2A2CE0-CE74-4A0B-A1EB-CD2760D373D7}" destId="{51017656-9560-4907-A839-74E1425EBFCA}" srcOrd="0" destOrd="0" presId="urn:microsoft.com/office/officeart/2005/8/layout/orgChart1"/>
    <dgm:cxn modelId="{66902D19-6696-4316-82EE-83B0D4E9B3D5}" srcId="{572654D4-48B1-4E6F-9913-7A58A5BA4D3B}" destId="{B582A475-B9F7-49E0-B841-BB799E65036D}" srcOrd="1" destOrd="0" parTransId="{CBCAE10E-D756-409B-BCBC-91FEFECD373C}" sibTransId="{AF14BD6A-A2BF-45E8-A727-7BF6C33931C9}"/>
    <dgm:cxn modelId="{DE8F5158-BA43-40E0-895B-D0A936EA0815}" type="presOf" srcId="{8860E7BF-6B06-4B83-850F-8E6B453CEDD1}" destId="{7ADD913C-0F0B-4549-856A-2E393B1DE1A1}" srcOrd="1" destOrd="0" presId="urn:microsoft.com/office/officeart/2005/8/layout/orgChart1"/>
    <dgm:cxn modelId="{43133C50-78DD-473C-ACE8-D0A90B2888B0}" srcId="{572654D4-48B1-4E6F-9913-7A58A5BA4D3B}" destId="{2EC09575-3EF9-4E7D-A15E-B757F305C3BE}" srcOrd="0" destOrd="0" parTransId="{DFC09C29-99A1-46DD-8806-470A76047657}" sibTransId="{C22EC594-128B-45FD-917B-CBFA36178C80}"/>
    <dgm:cxn modelId="{99067A5A-DA17-4EC2-AE2F-E93F25A59C11}" type="presOf" srcId="{4E0A847D-35C7-4C4B-963B-B4CA8D533469}" destId="{60A5841B-D4E8-42A1-9F70-6320D0A55564}" srcOrd="0" destOrd="0" presId="urn:microsoft.com/office/officeart/2005/8/layout/orgChart1"/>
    <dgm:cxn modelId="{DBA36274-9A99-497C-A270-101DCA85A060}" type="presOf" srcId="{D6E5F556-AB25-44DE-9536-A01ADB217CD3}" destId="{543C6572-17AE-448E-81B1-0CE4310EB90C}" srcOrd="0" destOrd="0" presId="urn:microsoft.com/office/officeart/2005/8/layout/orgChart1"/>
    <dgm:cxn modelId="{9B6BE997-678D-4B9D-9174-93BE7F4C8440}" srcId="{572654D4-48B1-4E6F-9913-7A58A5BA4D3B}" destId="{D6E5F556-AB25-44DE-9536-A01ADB217CD3}" srcOrd="4" destOrd="0" parTransId="{9ACB58F5-47A1-4A0A-A3E2-A372C77E3C73}" sibTransId="{6EFA292E-B9F9-4FC6-AC78-3F0E0041C40A}"/>
    <dgm:cxn modelId="{9CA61105-505B-433F-A992-8785DB3121B6}" type="presOf" srcId="{708C4685-FDE5-4379-9198-1FA691B6BE14}" destId="{DF59E74C-448B-4F79-A672-E1E1FFFACE3E}" srcOrd="0" destOrd="0" presId="urn:microsoft.com/office/officeart/2005/8/layout/orgChart1"/>
    <dgm:cxn modelId="{146310F3-FA16-4CF4-97BD-1A9DD0211FF9}" type="presOf" srcId="{B582A475-B9F7-49E0-B841-BB799E65036D}" destId="{6371A421-9BE9-4C0D-A0E4-2734B6E6CCC2}" srcOrd="0" destOrd="0" presId="urn:microsoft.com/office/officeart/2005/8/layout/orgChart1"/>
    <dgm:cxn modelId="{A1D45534-7339-47E0-8FFE-0983BC829F68}" type="presOf" srcId="{2662BDF0-EB48-44DD-8939-55BC44AA2CDF}" destId="{4D1B9F75-D878-4CAC-BDFC-4D8E88BF1637}" srcOrd="0" destOrd="0" presId="urn:microsoft.com/office/officeart/2005/8/layout/orgChart1"/>
    <dgm:cxn modelId="{2C4D5FEF-4550-46C6-9B5E-C3C7F13261E4}" type="presOf" srcId="{F78BD284-A60B-4921-ABF3-653E756C1C74}" destId="{23A2115A-4456-4486-BA51-A62422035654}" srcOrd="0" destOrd="0" presId="urn:microsoft.com/office/officeart/2005/8/layout/orgChart1"/>
    <dgm:cxn modelId="{CF0C33FF-C9B6-4E2C-AB84-6B314810DBA2}" type="presOf" srcId="{BB51EC58-FF50-40C9-9E15-6AD66339C055}" destId="{2E66FD11-9E99-43B0-9A63-1DCF6DA26489}" srcOrd="0" destOrd="0" presId="urn:microsoft.com/office/officeart/2005/8/layout/orgChart1"/>
    <dgm:cxn modelId="{AF4B8B3B-0AA4-4CAC-AA3B-D6B3CBE781AB}" type="presOf" srcId="{8E18B1D0-7130-467E-840C-8AD8D49C8452}" destId="{2F74C049-21C9-453D-AD7C-2F57BFFEF668}" srcOrd="0" destOrd="0" presId="urn:microsoft.com/office/officeart/2005/8/layout/orgChart1"/>
    <dgm:cxn modelId="{F237B01C-414A-4657-B2FE-BEBECB7D09BA}" srcId="{6DCDBDC8-A278-4623-86A8-E1431B5663A4}" destId="{3605581E-4C72-42A9-9A54-DABE1D5F1A4A}" srcOrd="4" destOrd="0" parTransId="{77E98F17-AD29-4A18-81F0-1631192400F3}" sibTransId="{0C10FDCE-B9C8-40F8-91FB-B3AA6C7DA721}"/>
    <dgm:cxn modelId="{FF3FB230-C456-4D72-9C93-8A0A55E618DC}" srcId="{B582A475-B9F7-49E0-B841-BB799E65036D}" destId="{65C1B45D-98EB-4F92-951B-22A9305FC4A8}" srcOrd="3" destOrd="0" parTransId="{86605F5A-E3F5-4AB4-8F40-4DC320A05DA0}" sibTransId="{603F2500-D3D7-439C-A688-B1AEB949855C}"/>
    <dgm:cxn modelId="{10A4A052-E32D-497F-9277-7C3106BB0B81}" type="presOf" srcId="{297E4C9A-D326-4CD5-83B1-AA84D02906D3}" destId="{F529059B-E507-4888-AD0B-B84C666A9CB8}" srcOrd="1" destOrd="0" presId="urn:microsoft.com/office/officeart/2005/8/layout/orgChart1"/>
    <dgm:cxn modelId="{4B7D09E8-D650-4D47-863C-A96BC072B9D6}" type="presOf" srcId="{506DF10E-BDB7-48EC-BEA0-D620D91E01AF}" destId="{EA6114FB-ECAA-48DF-B2CC-5C3A04BF769C}" srcOrd="1" destOrd="0" presId="urn:microsoft.com/office/officeart/2005/8/layout/orgChart1"/>
    <dgm:cxn modelId="{F57BE6E4-DD59-4212-A9AD-34669AD7258D}" type="presOf" srcId="{4874F6ED-22C8-4F52-80F2-E3EE2F0C4C67}" destId="{BF35361D-2636-43AE-A3F7-D82D8CADBDD3}" srcOrd="1" destOrd="0" presId="urn:microsoft.com/office/officeart/2005/8/layout/orgChart1"/>
    <dgm:cxn modelId="{3D402570-1358-492C-B0D5-F794C58346A6}" type="presOf" srcId="{37FF44B0-63A9-4013-B20B-E44CDAA07B23}" destId="{4FB4892C-A5E7-4807-B70F-6A3EA5DB6FDE}" srcOrd="0" destOrd="0" presId="urn:microsoft.com/office/officeart/2005/8/layout/orgChart1"/>
    <dgm:cxn modelId="{EF76C2AD-00A9-411C-B706-006ACA2E3E5F}" type="presOf" srcId="{572654D4-48B1-4E6F-9913-7A58A5BA4D3B}" destId="{88AB4917-5179-4A47-9C4D-7A2205909580}" srcOrd="0" destOrd="0" presId="urn:microsoft.com/office/officeart/2005/8/layout/orgChart1"/>
    <dgm:cxn modelId="{FB14ED0B-14C9-44F9-B9AE-C3DF6C40E594}" srcId="{6DCDBDC8-A278-4623-86A8-E1431B5663A4}" destId="{F07338F4-2C71-44D0-AC79-ACD711C1E26E}" srcOrd="1" destOrd="0" parTransId="{CB8B1C4A-F228-4E03-B66A-8390FC57503E}" sibTransId="{006D6D78-B1F3-4F4B-8E3D-92D559EF0759}"/>
    <dgm:cxn modelId="{844B4C3C-1529-4D5E-B485-B16B42A44B87}" srcId="{4E0A847D-35C7-4C4B-963B-B4CA8D533469}" destId="{0A0AEF21-CB4F-4059-BC0D-26BCF054C054}" srcOrd="3" destOrd="0" parTransId="{0A03436D-2467-48EB-B772-B789780F6D7C}" sibTransId="{93482C6A-C8C0-4A66-9D6C-CA845CF9CEAD}"/>
    <dgm:cxn modelId="{93C14C83-E96B-482D-BF73-5700D20037E8}" type="presOf" srcId="{E182E9F3-3F1C-4D16-A06C-918AC5320200}" destId="{046CE0B2-4DFB-455F-B268-20708A9CD9A5}" srcOrd="0" destOrd="0" presId="urn:microsoft.com/office/officeart/2005/8/layout/orgChart1"/>
    <dgm:cxn modelId="{A8A8282D-1D6F-4D39-B4D5-8AEA54555037}" type="presOf" srcId="{9CF18118-6613-4A27-A6A0-B27DADD772D4}" destId="{2054FBB1-087F-4614-B815-E41237E2ED8D}" srcOrd="1" destOrd="0" presId="urn:microsoft.com/office/officeart/2005/8/layout/orgChart1"/>
    <dgm:cxn modelId="{DD587F16-9947-48C5-8105-803CE1A94031}" type="presOf" srcId="{2FEDF5D7-F2CE-4750-9206-46C9E0BC0828}" destId="{391EB1CE-7B16-4FAE-8DE4-04917464F531}" srcOrd="0" destOrd="0" presId="urn:microsoft.com/office/officeart/2005/8/layout/orgChart1"/>
    <dgm:cxn modelId="{FE8DBDC3-0F10-452C-AF9B-2048B9491F96}" type="presOf" srcId="{C0C1AA81-77B0-4702-BA62-ED16A318BD1E}" destId="{4713A00D-8787-45AE-8307-0F6D6D4FFB38}" srcOrd="1" destOrd="0" presId="urn:microsoft.com/office/officeart/2005/8/layout/orgChart1"/>
    <dgm:cxn modelId="{9E40F0FE-888E-487D-ACC9-91EC46912881}" type="presOf" srcId="{CB8B1C4A-F228-4E03-B66A-8390FC57503E}" destId="{4DA9C59F-0D7C-4567-BCFE-C01670BB90A0}" srcOrd="0" destOrd="0" presId="urn:microsoft.com/office/officeart/2005/8/layout/orgChart1"/>
    <dgm:cxn modelId="{282493B4-9ACD-422A-8358-F840CEA84E14}" type="presOf" srcId="{1A7E478A-DA98-450F-8404-F106D8BDE2F0}" destId="{D27EA779-5503-49BE-95C3-212E6C45EF1B}" srcOrd="1" destOrd="0" presId="urn:microsoft.com/office/officeart/2005/8/layout/orgChart1"/>
    <dgm:cxn modelId="{4433BB59-09D8-4DE4-9B09-393C9589C280}" type="presOf" srcId="{694BBB9F-D7DC-4444-8649-BA9639ED4BBE}" destId="{551B9D31-4DF5-4A01-92EE-06718C89135E}" srcOrd="0" destOrd="0" presId="urn:microsoft.com/office/officeart/2005/8/layout/orgChart1"/>
    <dgm:cxn modelId="{610D3576-BD6C-4850-A6BB-3492A8BA51C3}" type="presOf" srcId="{8E1E0DDF-B5BD-4D4A-BFD3-6303DEE2B219}" destId="{9F10A6BD-CEE1-4713-99E4-73B43E9BB69D}" srcOrd="0" destOrd="0" presId="urn:microsoft.com/office/officeart/2005/8/layout/orgChart1"/>
    <dgm:cxn modelId="{5791B78D-6AA8-4B95-9E52-2FC3DF313AAA}" type="presOf" srcId="{506DF10E-BDB7-48EC-BEA0-D620D91E01AF}" destId="{D037097C-96F5-4987-BD32-118DB3356C53}" srcOrd="0" destOrd="0" presId="urn:microsoft.com/office/officeart/2005/8/layout/orgChart1"/>
    <dgm:cxn modelId="{EFF4DCE5-C6FD-4F9B-A11F-4A0D0A2CB89A}" type="presOf" srcId="{CCE194BD-4F68-480F-A414-5DA11EFD7623}" destId="{6EF87B97-76B7-4618-87E0-D4CA041618FE}" srcOrd="0" destOrd="0" presId="urn:microsoft.com/office/officeart/2005/8/layout/orgChart1"/>
    <dgm:cxn modelId="{FD70C623-50DD-434B-A54A-26E80719ABF6}" srcId="{4E0A847D-35C7-4C4B-963B-B4CA8D533469}" destId="{0E9C0BD9-9100-47DB-BE7D-BB5DB2698DD7}" srcOrd="0" destOrd="0" parTransId="{376B5FF9-A66F-47F5-B751-CE5AAE824E75}" sibTransId="{267AA838-D276-42FE-B208-7BFA7E9AE14E}"/>
    <dgm:cxn modelId="{9351E038-909B-4E10-9F45-127DA2BD1756}" type="presOf" srcId="{612B258D-D4F9-4093-A054-9B1F8FDD848C}" destId="{A39ECD33-46A5-442F-9612-E9ADDB001CD5}" srcOrd="1" destOrd="0" presId="urn:microsoft.com/office/officeart/2005/8/layout/orgChart1"/>
    <dgm:cxn modelId="{3B14FFFB-F72B-4D78-B738-A2C68435E805}" type="presOf" srcId="{BB51EC58-FF50-40C9-9E15-6AD66339C055}" destId="{E58B22F3-B4F4-482C-9B7A-93E0FEA2D98E}" srcOrd="1" destOrd="0" presId="urn:microsoft.com/office/officeart/2005/8/layout/orgChart1"/>
    <dgm:cxn modelId="{12F3ACC0-673F-4EC2-B015-1566695D283E}" srcId="{6DCDBDC8-A278-4623-86A8-E1431B5663A4}" destId="{297E4C9A-D326-4CD5-83B1-AA84D02906D3}" srcOrd="6" destOrd="0" parTransId="{897FBB20-AB8D-44C0-8C3F-187636CF6643}" sibTransId="{BB122216-1B7E-487F-BD63-80E2A818B10E}"/>
    <dgm:cxn modelId="{ED025C2A-9462-432E-8C15-BD49E7F52C0E}" srcId="{A03EF2DB-15D3-4A6D-9A7B-7BBB5DF63F88}" destId="{572654D4-48B1-4E6F-9913-7A58A5BA4D3B}" srcOrd="1" destOrd="0" parTransId="{EBB5D02C-2658-47DA-A559-726082EC7617}" sibTransId="{F4AABF2D-73EB-44DB-9176-14C16A3F5F4F}"/>
    <dgm:cxn modelId="{B97DE561-F544-4B9F-9540-DD9C5F478590}" srcId="{6DCDBDC8-A278-4623-86A8-E1431B5663A4}" destId="{5891C024-FC6D-4319-B8A0-E39915BABC35}" srcOrd="2" destOrd="0" parTransId="{F78BD284-A60B-4921-ABF3-653E756C1C74}" sibTransId="{C20177E0-588C-4BEE-8F70-1632BA457B49}"/>
    <dgm:cxn modelId="{076097A2-29B2-497E-A8B5-26BCA4E390BF}" type="presOf" srcId="{B972F424-455A-4632-9626-21EEB2CD7DEB}" destId="{4BA644FC-434D-4AE9-81E4-EEA381D301C5}" srcOrd="0" destOrd="0" presId="urn:microsoft.com/office/officeart/2005/8/layout/orgChart1"/>
    <dgm:cxn modelId="{AC7BEE4A-2A9E-4D7A-9A07-C86F6222ED8A}" type="presOf" srcId="{DFCBB9E0-4361-4832-8145-8966F46A6355}" destId="{9A28CBA7-9F9F-42D6-AE69-61C836D240FE}" srcOrd="0" destOrd="0" presId="urn:microsoft.com/office/officeart/2005/8/layout/orgChart1"/>
    <dgm:cxn modelId="{407EF906-B06A-4C8A-9C5C-A0B6B77BF2F9}" srcId="{572654D4-48B1-4E6F-9913-7A58A5BA4D3B}" destId="{C04D9463-0197-4053-8398-700C9FA1468C}" srcOrd="6" destOrd="0" parTransId="{56390E12-FF72-49AC-B94C-18A2CC57BC1D}" sibTransId="{3E9A46A0-E060-49C5-8CE3-E6C7275797A5}"/>
    <dgm:cxn modelId="{1129C20F-DBED-4FB4-A543-553F74449136}" type="presOf" srcId="{CBCAE10E-D756-409B-BCBC-91FEFECD373C}" destId="{6110D13B-8C48-4D4F-966D-A3368DDA8808}" srcOrd="0" destOrd="0" presId="urn:microsoft.com/office/officeart/2005/8/layout/orgChart1"/>
    <dgm:cxn modelId="{C1624BC9-9617-4C77-BFCB-59DD7F95D7F6}" srcId="{4E0A847D-35C7-4C4B-963B-B4CA8D533469}" destId="{506DF10E-BDB7-48EC-BEA0-D620D91E01AF}" srcOrd="4" destOrd="0" parTransId="{AD6177E2-B80D-43C9-9B34-BA19EE39351E}" sibTransId="{8152710B-4968-44FC-A921-25DA39A3EE3A}"/>
    <dgm:cxn modelId="{21826162-9890-4E8C-9091-9B2E8F354425}" type="presOf" srcId="{9CF18118-6613-4A27-A6A0-B27DADD772D4}" destId="{F477820F-3AC0-4523-A5CF-C7323D0CC9DC}" srcOrd="0" destOrd="0" presId="urn:microsoft.com/office/officeart/2005/8/layout/orgChart1"/>
    <dgm:cxn modelId="{DDBFD253-A5C4-484B-8479-6E2EFD9304A1}" type="presOf" srcId="{2662BDF0-EB48-44DD-8939-55BC44AA2CDF}" destId="{8F592674-DE36-44D0-9372-7CE4FBBDE866}" srcOrd="1" destOrd="0" presId="urn:microsoft.com/office/officeart/2005/8/layout/orgChart1"/>
    <dgm:cxn modelId="{116F7A0E-EAA8-4A3B-AA53-F3F95C7C5C61}" type="presOf" srcId="{67136944-6A05-4888-B3D4-003162A1F76C}" destId="{B7131D4F-2743-4936-BD76-0AF844FAAC80}" srcOrd="0" destOrd="0" presId="urn:microsoft.com/office/officeart/2005/8/layout/orgChart1"/>
    <dgm:cxn modelId="{DA14E0ED-7E5C-4C90-BD15-8B70C3F841E2}" srcId="{B582A475-B9F7-49E0-B841-BB799E65036D}" destId="{100D13DF-C22D-4208-A2D9-9E5E4B57B0ED}" srcOrd="4" destOrd="0" parTransId="{CB0CFF13-FBBD-45F9-9298-BA4D69BA0437}" sibTransId="{284C51CC-4730-4685-B8E9-23E670E8ECE5}"/>
    <dgm:cxn modelId="{7ED82801-3DE0-4792-A006-C99AE1F8C44B}" srcId="{A03EF2DB-15D3-4A6D-9A7B-7BBB5DF63F88}" destId="{9CF18118-6613-4A27-A6A0-B27DADD772D4}" srcOrd="0" destOrd="0" parTransId="{526684B7-8DBE-41D6-9D06-6DE0C775552E}" sibTransId="{EEACACE6-E53C-4E7D-BDA4-8696EB27B3A0}"/>
    <dgm:cxn modelId="{7DF657B1-21C1-4007-9674-0387BBC41C7C}" srcId="{572654D4-48B1-4E6F-9913-7A58A5BA4D3B}" destId="{20650549-2248-4A18-8B0D-3BCFB087C162}" srcOrd="7" destOrd="0" parTransId="{694BBB9F-D7DC-4444-8649-BA9639ED4BBE}" sibTransId="{28212E8C-9F7F-4217-8A05-2180E50F0BA1}"/>
    <dgm:cxn modelId="{C7EF6EE8-9D87-4563-B4B9-9685AED7857B}" type="presOf" srcId="{3605581E-4C72-42A9-9A54-DABE1D5F1A4A}" destId="{09D829E2-5477-4B62-9C84-6F0F0CC1B016}" srcOrd="0" destOrd="0" presId="urn:microsoft.com/office/officeart/2005/8/layout/orgChart1"/>
    <dgm:cxn modelId="{3B909CD9-A6FE-4339-9FD8-C30F438BF5B1}" srcId="{B582A475-B9F7-49E0-B841-BB799E65036D}" destId="{A8CA32E6-4C0B-4FD6-B33C-89FB85A6BEB5}" srcOrd="1" destOrd="0" parTransId="{E182E9F3-3F1C-4D16-A06C-918AC5320200}" sibTransId="{C74AC60C-60DE-4D12-A05E-C79EB4826DAA}"/>
    <dgm:cxn modelId="{35FCBF76-E8BB-45B0-ACD3-8E2E851BE85F}" type="presOf" srcId="{0A0AEF21-CB4F-4059-BC0D-26BCF054C054}" destId="{2F16B3D3-25F1-436E-B852-A6F4D08C83D0}" srcOrd="1" destOrd="0" presId="urn:microsoft.com/office/officeart/2005/8/layout/orgChart1"/>
    <dgm:cxn modelId="{E9595D53-5884-49DF-883F-2B4E9F2D588D}" type="presOf" srcId="{1A7E478A-DA98-450F-8404-F106D8BDE2F0}" destId="{5EEC26B0-4C94-48D0-AA1F-44546A15DFAB}" srcOrd="0" destOrd="0" presId="urn:microsoft.com/office/officeart/2005/8/layout/orgChart1"/>
    <dgm:cxn modelId="{1FC45F36-0AEB-4242-B32E-98F3E0E8D47F}" srcId="{612B258D-D4F9-4093-A054-9B1F8FDD848C}" destId="{2A61266D-AEDC-4B3C-B09C-68BCA7C5B5D6}" srcOrd="0" destOrd="0" parTransId="{37FF44B0-63A9-4013-B20B-E44CDAA07B23}" sibTransId="{3D880434-D2FB-43AD-B7C2-EF856F7E9520}"/>
    <dgm:cxn modelId="{268E5A8B-E1E5-4410-B31D-43AFB0F4213D}" type="presOf" srcId="{0A0AEF21-CB4F-4059-BC0D-26BCF054C054}" destId="{EB83DD78-9CB0-4C7F-A2C5-1BE8D43D4A5F}" srcOrd="0" destOrd="0" presId="urn:microsoft.com/office/officeart/2005/8/layout/orgChart1"/>
    <dgm:cxn modelId="{916D716C-2A9E-43E0-94BE-33FF7AB8D9DF}" srcId="{572654D4-48B1-4E6F-9913-7A58A5BA4D3B}" destId="{C0C1AA81-77B0-4702-BA62-ED16A318BD1E}" srcOrd="8" destOrd="0" parTransId="{51447546-1447-4963-8623-00DBD62E38B4}" sibTransId="{78D42DFB-AF47-49A1-A04D-C5F9A514250D}"/>
    <dgm:cxn modelId="{7FF63440-A645-4005-8180-357AD19E0B39}" type="presOf" srcId="{83BC2347-0C0F-4C39-AFD6-CA6F61675ABE}" destId="{AF3ADF10-216B-4385-A38A-8FF8E4AE143E}" srcOrd="1" destOrd="0" presId="urn:microsoft.com/office/officeart/2005/8/layout/orgChart1"/>
    <dgm:cxn modelId="{9E0FB53A-1C52-4978-BD60-4F115E99B26E}" type="presOf" srcId="{77D81BDF-64CF-4774-B0CE-DC72344BE0B9}" destId="{23C023F0-3A76-445E-BC67-38A7B058C22A}" srcOrd="0" destOrd="0" presId="urn:microsoft.com/office/officeart/2005/8/layout/orgChart1"/>
    <dgm:cxn modelId="{7AE04E1C-8903-4D7E-B488-68EB5C497649}" type="presOf" srcId="{9ACB58F5-47A1-4A0A-A3E2-A372C77E3C73}" destId="{A09B98C6-8B88-4BDE-BEA9-F2F9C2B3DD29}" srcOrd="0" destOrd="0" presId="urn:microsoft.com/office/officeart/2005/8/layout/orgChart1"/>
    <dgm:cxn modelId="{3C2586D4-8299-4A2F-A56D-C3A2F39A770E}" srcId="{A03EF2DB-15D3-4A6D-9A7B-7BBB5DF63F88}" destId="{3366B1E0-D565-44CE-BD07-A427CCE320C0}" srcOrd="2" destOrd="0" parTransId="{950A86DB-D37E-4DE1-8C7C-F2162A3E82C4}" sibTransId="{AE40D997-9BD9-44CF-9739-598B646F4718}"/>
    <dgm:cxn modelId="{D8C99773-0E48-4833-9702-E307D336D888}" type="presOf" srcId="{532AAF3B-1496-4E2C-B917-0CFCED282A94}" destId="{EDAE2670-929E-4CE6-8BCE-164FFD62442F}" srcOrd="0" destOrd="0" presId="urn:microsoft.com/office/officeart/2005/8/layout/orgChart1"/>
    <dgm:cxn modelId="{12386806-2A0E-4FEB-927F-1C69B985A961}" type="presOf" srcId="{42F2F780-E54E-4D27-A9F1-E65EEA87C5A9}" destId="{0A49B55C-85E9-42D1-93FA-6AAC10B8A148}" srcOrd="1" destOrd="0" presId="urn:microsoft.com/office/officeart/2005/8/layout/orgChart1"/>
    <dgm:cxn modelId="{859DB826-E311-488C-9139-C9F30FB06945}" type="presOf" srcId="{5891C024-FC6D-4319-B8A0-E39915BABC35}" destId="{478309ED-C942-4FC5-8AB5-62E8706F7636}" srcOrd="0" destOrd="0" presId="urn:microsoft.com/office/officeart/2005/8/layout/orgChart1"/>
    <dgm:cxn modelId="{AE335F4F-D4AA-4EF7-A53A-CEA5EEC52BBB}" type="presOf" srcId="{5891C024-FC6D-4319-B8A0-E39915BABC35}" destId="{457A1417-5554-44EF-8239-F09A519317B8}" srcOrd="1" destOrd="0" presId="urn:microsoft.com/office/officeart/2005/8/layout/orgChart1"/>
    <dgm:cxn modelId="{14AF7378-57F7-4EA9-AD70-ED64FE15A292}" type="presOf" srcId="{3605581E-4C72-42A9-9A54-DABE1D5F1A4A}" destId="{2B70A25B-4EB7-408B-90D4-D02D17F6452C}" srcOrd="1" destOrd="0" presId="urn:microsoft.com/office/officeart/2005/8/layout/orgChart1"/>
    <dgm:cxn modelId="{AAA24675-802F-4769-850B-5035C9951C31}" type="presOf" srcId="{2EC09575-3EF9-4E7D-A15E-B757F305C3BE}" destId="{E2DC53AA-A81E-400C-B108-2D17375809BD}" srcOrd="1" destOrd="0" presId="urn:microsoft.com/office/officeart/2005/8/layout/orgChart1"/>
    <dgm:cxn modelId="{F91A5F03-4A5B-4FD8-8FF7-ADA4832CFF7F}" type="presOf" srcId="{3A53AAC8-8A05-49F7-821C-554EED90D8B2}" destId="{BC910672-10AC-4179-96EA-6F339591A2E7}" srcOrd="0" destOrd="0" presId="urn:microsoft.com/office/officeart/2005/8/layout/orgChart1"/>
    <dgm:cxn modelId="{ABC70BA3-5F9D-4A49-A7E0-1075CF7B4B0E}" srcId="{572654D4-48B1-4E6F-9913-7A58A5BA4D3B}" destId="{A144EDDF-D5B2-494D-8FB3-B633869473AC}" srcOrd="2" destOrd="0" parTransId="{CA2A2CE0-CE74-4A0B-A1EB-CD2760D373D7}" sibTransId="{DEDD1281-2320-4A60-9624-1977215F842F}"/>
    <dgm:cxn modelId="{915F0E04-D09C-48B9-8C38-A037933BD353}" type="presOf" srcId="{575102FF-7D34-4A46-9483-226463DDEA30}" destId="{74041131-56EF-4476-8B1F-7B0BE60DB14B}" srcOrd="0" destOrd="0" presId="urn:microsoft.com/office/officeart/2005/8/layout/orgChart1"/>
    <dgm:cxn modelId="{6BC3923B-3D6D-4131-9F80-06DD526DCFEC}" type="presOf" srcId="{73107A5B-628F-403A-954E-88500C69C459}" destId="{1A77BBEB-E7D4-4D90-BD3B-FF669905BBA0}" srcOrd="0" destOrd="0" presId="urn:microsoft.com/office/officeart/2005/8/layout/orgChart1"/>
    <dgm:cxn modelId="{A2ECB6EC-F506-457C-9A03-4A48800B2511}" type="presOf" srcId="{6DCDBDC8-A278-4623-86A8-E1431B5663A4}" destId="{DC2EC601-3649-4973-B35C-1E151D4D8B47}" srcOrd="1" destOrd="0" presId="urn:microsoft.com/office/officeart/2005/8/layout/orgChart1"/>
    <dgm:cxn modelId="{7FCE7D0A-D3AC-4E4B-B8EE-B4897F79747F}" srcId="{B582A475-B9F7-49E0-B841-BB799E65036D}" destId="{1A7E478A-DA98-450F-8404-F106D8BDE2F0}" srcOrd="0" destOrd="0" parTransId="{CCE194BD-4F68-480F-A414-5DA11EFD7623}" sibTransId="{B3B083EA-527C-4236-BCAC-76678D6C1FA0}"/>
    <dgm:cxn modelId="{D4AC48E0-578E-4839-BB4E-54930F74588B}" type="presOf" srcId="{20650549-2248-4A18-8B0D-3BCFB087C162}" destId="{EDE76106-6386-4E07-9C7C-801A6E155C3B}" srcOrd="0" destOrd="0" presId="urn:microsoft.com/office/officeart/2005/8/layout/orgChart1"/>
    <dgm:cxn modelId="{C3AE0E7A-BCCD-4A32-B17F-37F45D3E07B7}" type="presOf" srcId="{7893F2EA-8389-4D11-BCD7-03CC65A0C523}" destId="{0704133A-519D-4B2B-909E-DE32F2E8DE16}" srcOrd="0" destOrd="0" presId="urn:microsoft.com/office/officeart/2005/8/layout/orgChart1"/>
    <dgm:cxn modelId="{7E524BD6-5216-4490-8581-3C03EA79FC79}" type="presOf" srcId="{376B5FF9-A66F-47F5-B751-CE5AAE824E75}" destId="{99950DAF-7335-458C-BBA3-CE157FC3FA30}" srcOrd="0" destOrd="0" presId="urn:microsoft.com/office/officeart/2005/8/layout/orgChart1"/>
    <dgm:cxn modelId="{9954606B-7C31-4BE5-B62E-28C013FC5EE5}" type="presOf" srcId="{100D13DF-C22D-4208-A2D9-9E5E4B57B0ED}" destId="{DB2BF358-3771-43A8-AD3C-6BDFD96534A0}" srcOrd="0" destOrd="0" presId="urn:microsoft.com/office/officeart/2005/8/layout/orgChart1"/>
    <dgm:cxn modelId="{B0DE7DFD-A4DB-4FBD-ADC3-4D09356736F2}" type="presOf" srcId="{A8CA32E6-4C0B-4FD6-B33C-89FB85A6BEB5}" destId="{C523F25D-83FE-4595-9D50-0C566DE67A08}" srcOrd="0" destOrd="0" presId="urn:microsoft.com/office/officeart/2005/8/layout/orgChart1"/>
    <dgm:cxn modelId="{8EE83FB2-14B4-4F97-A57A-D03D920F7A67}" srcId="{572654D4-48B1-4E6F-9913-7A58A5BA4D3B}" destId="{6DCDBDC8-A278-4623-86A8-E1431B5663A4}" srcOrd="3" destOrd="0" parTransId="{67136944-6A05-4888-B3D4-003162A1F76C}" sibTransId="{4FF88316-1933-495B-8976-0F1AB8518F83}"/>
    <dgm:cxn modelId="{7F910A47-D21F-4571-A853-36681D50F799}" type="presOf" srcId="{F07338F4-2C71-44D0-AC79-ACD711C1E26E}" destId="{0DCC5AB1-B802-487C-8785-FE8E180CE946}" srcOrd="0" destOrd="0" presId="urn:microsoft.com/office/officeart/2005/8/layout/orgChart1"/>
    <dgm:cxn modelId="{738874FC-F8A6-4F59-953B-407AD145246D}" type="presParOf" srcId="{E2797D3C-AE05-4FC2-8FAA-D1E4CD524F8E}" destId="{291BCBC6-EB92-4259-8F62-A1F100C5410D}" srcOrd="0" destOrd="0" presId="urn:microsoft.com/office/officeart/2005/8/layout/orgChart1"/>
    <dgm:cxn modelId="{712DD04A-1E01-443A-B37A-F93DCD1B6BBD}" type="presParOf" srcId="{291BCBC6-EB92-4259-8F62-A1F100C5410D}" destId="{C72A3294-DE49-4A60-B6E9-681827D37B61}" srcOrd="0" destOrd="0" presId="urn:microsoft.com/office/officeart/2005/8/layout/orgChart1"/>
    <dgm:cxn modelId="{82A8DF92-79F0-4B0C-803B-022138B79C95}" type="presParOf" srcId="{C72A3294-DE49-4A60-B6E9-681827D37B61}" destId="{F477820F-3AC0-4523-A5CF-C7323D0CC9DC}" srcOrd="0" destOrd="0" presId="urn:microsoft.com/office/officeart/2005/8/layout/orgChart1"/>
    <dgm:cxn modelId="{2F8D383F-EA6C-4C1A-8FBF-7BCB866051D1}" type="presParOf" srcId="{C72A3294-DE49-4A60-B6E9-681827D37B61}" destId="{2054FBB1-087F-4614-B815-E41237E2ED8D}" srcOrd="1" destOrd="0" presId="urn:microsoft.com/office/officeart/2005/8/layout/orgChart1"/>
    <dgm:cxn modelId="{E8E68FB3-7322-4CF4-9F36-0E1BE85BAF00}" type="presParOf" srcId="{291BCBC6-EB92-4259-8F62-A1F100C5410D}" destId="{1668005F-21A5-4FB0-B900-6CBD3CE532A0}" srcOrd="1" destOrd="0" presId="urn:microsoft.com/office/officeart/2005/8/layout/orgChart1"/>
    <dgm:cxn modelId="{3BB3D8C7-063D-4113-8964-444940EE2013}" type="presParOf" srcId="{291BCBC6-EB92-4259-8F62-A1F100C5410D}" destId="{824788DF-3B66-4B1E-9799-C6D5B7B5E883}" srcOrd="2" destOrd="0" presId="urn:microsoft.com/office/officeart/2005/8/layout/orgChart1"/>
    <dgm:cxn modelId="{AF263E2B-1987-45AB-B9C6-9B283B8F8213}" type="presParOf" srcId="{E2797D3C-AE05-4FC2-8FAA-D1E4CD524F8E}" destId="{A32D3C35-E07C-49CA-8B23-5706A80A744A}" srcOrd="1" destOrd="0" presId="urn:microsoft.com/office/officeart/2005/8/layout/orgChart1"/>
    <dgm:cxn modelId="{69171B3E-2D6B-49E5-A1AB-73BA37C42343}" type="presParOf" srcId="{A32D3C35-E07C-49CA-8B23-5706A80A744A}" destId="{25ECDE09-4D31-48C1-9E72-313A99C61CB8}" srcOrd="0" destOrd="0" presId="urn:microsoft.com/office/officeart/2005/8/layout/orgChart1"/>
    <dgm:cxn modelId="{5B99D0E8-C97D-44BE-8B2F-FC04D60860DE}" type="presParOf" srcId="{25ECDE09-4D31-48C1-9E72-313A99C61CB8}" destId="{88AB4917-5179-4A47-9C4D-7A2205909580}" srcOrd="0" destOrd="0" presId="urn:microsoft.com/office/officeart/2005/8/layout/orgChart1"/>
    <dgm:cxn modelId="{E036CEFE-A859-46F5-934D-D089101C52AB}" type="presParOf" srcId="{25ECDE09-4D31-48C1-9E72-313A99C61CB8}" destId="{93B31B41-BF6A-4AAD-BCA1-7611976AF43D}" srcOrd="1" destOrd="0" presId="urn:microsoft.com/office/officeart/2005/8/layout/orgChart1"/>
    <dgm:cxn modelId="{F35E5A29-A615-4D7E-9087-3CA90C6E4F74}" type="presParOf" srcId="{A32D3C35-E07C-49CA-8B23-5706A80A744A}" destId="{50C53741-B500-4CAE-B932-B5593A4CB415}" srcOrd="1" destOrd="0" presId="urn:microsoft.com/office/officeart/2005/8/layout/orgChart1"/>
    <dgm:cxn modelId="{45DD5162-D086-4181-AA4D-D2CB1BDAE29B}" type="presParOf" srcId="{50C53741-B500-4CAE-B932-B5593A4CB415}" destId="{6110D13B-8C48-4D4F-966D-A3368DDA8808}" srcOrd="0" destOrd="0" presId="urn:microsoft.com/office/officeart/2005/8/layout/orgChart1"/>
    <dgm:cxn modelId="{38CFD28B-8016-409D-BDB3-B488FCD77F93}" type="presParOf" srcId="{50C53741-B500-4CAE-B932-B5593A4CB415}" destId="{AF29B715-D088-460A-A07B-A27637374969}" srcOrd="1" destOrd="0" presId="urn:microsoft.com/office/officeart/2005/8/layout/orgChart1"/>
    <dgm:cxn modelId="{D90689C0-329F-4A4A-B24A-7FDA9117CA90}" type="presParOf" srcId="{AF29B715-D088-460A-A07B-A27637374969}" destId="{FA07DFAA-E3DA-4938-AF34-83EB170BC866}" srcOrd="0" destOrd="0" presId="urn:microsoft.com/office/officeart/2005/8/layout/orgChart1"/>
    <dgm:cxn modelId="{49057FD4-E98F-49D3-8F2C-E0C1E5194E55}" type="presParOf" srcId="{FA07DFAA-E3DA-4938-AF34-83EB170BC866}" destId="{6371A421-9BE9-4C0D-A0E4-2734B6E6CCC2}" srcOrd="0" destOrd="0" presId="urn:microsoft.com/office/officeart/2005/8/layout/orgChart1"/>
    <dgm:cxn modelId="{EC3D39A9-1BF0-46F4-B39B-4DFF0147A960}" type="presParOf" srcId="{FA07DFAA-E3DA-4938-AF34-83EB170BC866}" destId="{161673F1-FD3B-4A3C-B286-12F065045EEB}" srcOrd="1" destOrd="0" presId="urn:microsoft.com/office/officeart/2005/8/layout/orgChart1"/>
    <dgm:cxn modelId="{28E37188-FA6D-443A-A5E3-7E3C856BDE40}" type="presParOf" srcId="{AF29B715-D088-460A-A07B-A27637374969}" destId="{4BB8A385-DB93-47EA-84E0-81E011F15DC2}" srcOrd="1" destOrd="0" presId="urn:microsoft.com/office/officeart/2005/8/layout/orgChart1"/>
    <dgm:cxn modelId="{98AA937E-1571-4C45-B867-3964DB1728DA}" type="presParOf" srcId="{AF29B715-D088-460A-A07B-A27637374969}" destId="{8D7AAF22-4D10-46D5-A97A-718603B0943C}" srcOrd="2" destOrd="0" presId="urn:microsoft.com/office/officeart/2005/8/layout/orgChart1"/>
    <dgm:cxn modelId="{B0E9E729-2A6C-41DC-B9B3-D145394D7567}" type="presParOf" srcId="{8D7AAF22-4D10-46D5-A97A-718603B0943C}" destId="{6EF87B97-76B7-4618-87E0-D4CA041618FE}" srcOrd="0" destOrd="0" presId="urn:microsoft.com/office/officeart/2005/8/layout/orgChart1"/>
    <dgm:cxn modelId="{42C1817A-E484-49E0-9A26-26642F9B9720}" type="presParOf" srcId="{8D7AAF22-4D10-46D5-A97A-718603B0943C}" destId="{587B33D6-0703-42CB-B39C-80425AB756FB}" srcOrd="1" destOrd="0" presId="urn:microsoft.com/office/officeart/2005/8/layout/orgChart1"/>
    <dgm:cxn modelId="{77795D08-8C9D-46D5-9889-ADEDA316F02D}" type="presParOf" srcId="{587B33D6-0703-42CB-B39C-80425AB756FB}" destId="{9378579C-D25B-4DDD-8CE4-E98E0FF92FE3}" srcOrd="0" destOrd="0" presId="urn:microsoft.com/office/officeart/2005/8/layout/orgChart1"/>
    <dgm:cxn modelId="{1E3424DD-FF6C-4EF4-B3D7-62786EE0516A}" type="presParOf" srcId="{9378579C-D25B-4DDD-8CE4-E98E0FF92FE3}" destId="{5EEC26B0-4C94-48D0-AA1F-44546A15DFAB}" srcOrd="0" destOrd="0" presId="urn:microsoft.com/office/officeart/2005/8/layout/orgChart1"/>
    <dgm:cxn modelId="{7A8693E1-14D9-466E-B1E4-DB97CBEEB02C}" type="presParOf" srcId="{9378579C-D25B-4DDD-8CE4-E98E0FF92FE3}" destId="{D27EA779-5503-49BE-95C3-212E6C45EF1B}" srcOrd="1" destOrd="0" presId="urn:microsoft.com/office/officeart/2005/8/layout/orgChart1"/>
    <dgm:cxn modelId="{93819483-BCD3-4067-8595-452F54E89518}" type="presParOf" srcId="{587B33D6-0703-42CB-B39C-80425AB756FB}" destId="{14528023-4ADE-45E2-9BAF-13EC185020FD}" srcOrd="1" destOrd="0" presId="urn:microsoft.com/office/officeart/2005/8/layout/orgChart1"/>
    <dgm:cxn modelId="{9607605E-C161-4F21-8CDD-24015BA92C9E}" type="presParOf" srcId="{587B33D6-0703-42CB-B39C-80425AB756FB}" destId="{2B65074F-07D2-411D-95BE-4618A141C6E1}" srcOrd="2" destOrd="0" presId="urn:microsoft.com/office/officeart/2005/8/layout/orgChart1"/>
    <dgm:cxn modelId="{AAFD16ED-6B0F-4A49-8D97-B2588D51079B}" type="presParOf" srcId="{8D7AAF22-4D10-46D5-A97A-718603B0943C}" destId="{046CE0B2-4DFB-455F-B268-20708A9CD9A5}" srcOrd="2" destOrd="0" presId="urn:microsoft.com/office/officeart/2005/8/layout/orgChart1"/>
    <dgm:cxn modelId="{8F0DA6EA-EB67-43A3-85A1-C911070029A2}" type="presParOf" srcId="{8D7AAF22-4D10-46D5-A97A-718603B0943C}" destId="{2DBBFD04-A7D9-4F15-BEBA-BDE2C85050AB}" srcOrd="3" destOrd="0" presId="urn:microsoft.com/office/officeart/2005/8/layout/orgChart1"/>
    <dgm:cxn modelId="{795C314A-3EDE-4822-BC68-69F3802DFA60}" type="presParOf" srcId="{2DBBFD04-A7D9-4F15-BEBA-BDE2C85050AB}" destId="{A75D0E7C-7067-4E3D-AF9F-753A8D2BAC2F}" srcOrd="0" destOrd="0" presId="urn:microsoft.com/office/officeart/2005/8/layout/orgChart1"/>
    <dgm:cxn modelId="{A4B41D4B-8F46-4635-997F-E61117933123}" type="presParOf" srcId="{A75D0E7C-7067-4E3D-AF9F-753A8D2BAC2F}" destId="{C523F25D-83FE-4595-9D50-0C566DE67A08}" srcOrd="0" destOrd="0" presId="urn:microsoft.com/office/officeart/2005/8/layout/orgChart1"/>
    <dgm:cxn modelId="{AD116869-124C-4276-9FAF-F44AA9E90F88}" type="presParOf" srcId="{A75D0E7C-7067-4E3D-AF9F-753A8D2BAC2F}" destId="{DDFDE9E1-A434-4C74-8D38-A12A5213FFD0}" srcOrd="1" destOrd="0" presId="urn:microsoft.com/office/officeart/2005/8/layout/orgChart1"/>
    <dgm:cxn modelId="{626DE399-47F2-4C29-9EEE-A3D7A0002665}" type="presParOf" srcId="{2DBBFD04-A7D9-4F15-BEBA-BDE2C85050AB}" destId="{7CF15941-653C-4A0F-8A07-5880A5920A38}" srcOrd="1" destOrd="0" presId="urn:microsoft.com/office/officeart/2005/8/layout/orgChart1"/>
    <dgm:cxn modelId="{6699EBEC-D337-4F0E-BA98-E0081832EF08}" type="presParOf" srcId="{2DBBFD04-A7D9-4F15-BEBA-BDE2C85050AB}" destId="{26FA9B3A-7C7A-4D9C-BDCF-48955701BC8C}" srcOrd="2" destOrd="0" presId="urn:microsoft.com/office/officeart/2005/8/layout/orgChart1"/>
    <dgm:cxn modelId="{FC0752D9-355B-4DCC-8B3A-A5848584691C}" type="presParOf" srcId="{8D7AAF22-4D10-46D5-A97A-718603B0943C}" destId="{51B69030-3C34-4326-9107-B2DFB3FE8C9A}" srcOrd="4" destOrd="0" presId="urn:microsoft.com/office/officeart/2005/8/layout/orgChart1"/>
    <dgm:cxn modelId="{2973CD2E-48E0-4430-BD44-5061C65F34D8}" type="presParOf" srcId="{8D7AAF22-4D10-46D5-A97A-718603B0943C}" destId="{94462FBF-F8BE-45A2-8D79-6F7DE67DDC30}" srcOrd="5" destOrd="0" presId="urn:microsoft.com/office/officeart/2005/8/layout/orgChart1"/>
    <dgm:cxn modelId="{42949DF7-D66B-41CD-9C57-F2D83707E1E9}" type="presParOf" srcId="{94462FBF-F8BE-45A2-8D79-6F7DE67DDC30}" destId="{68E3E73E-1D0E-4B81-802D-F97C35F852FF}" srcOrd="0" destOrd="0" presId="urn:microsoft.com/office/officeart/2005/8/layout/orgChart1"/>
    <dgm:cxn modelId="{24968663-AD1A-4ACB-ABB1-00E6CD6ADE2D}" type="presParOf" srcId="{68E3E73E-1D0E-4B81-802D-F97C35F852FF}" destId="{8D5F6D73-37EC-4BD9-A27E-DC7078887E11}" srcOrd="0" destOrd="0" presId="urn:microsoft.com/office/officeart/2005/8/layout/orgChart1"/>
    <dgm:cxn modelId="{54F2BBBB-255C-4FAA-9976-F4130EA3F42C}" type="presParOf" srcId="{68E3E73E-1D0E-4B81-802D-F97C35F852FF}" destId="{0A49B55C-85E9-42D1-93FA-6AAC10B8A148}" srcOrd="1" destOrd="0" presId="urn:microsoft.com/office/officeart/2005/8/layout/orgChart1"/>
    <dgm:cxn modelId="{5CB92975-F19D-4800-BF69-66B3930411EE}" type="presParOf" srcId="{94462FBF-F8BE-45A2-8D79-6F7DE67DDC30}" destId="{D7B9C088-9886-4A07-A23C-EBF25E9C13A7}" srcOrd="1" destOrd="0" presId="urn:microsoft.com/office/officeart/2005/8/layout/orgChart1"/>
    <dgm:cxn modelId="{225BDE86-D2E3-440E-B5CE-3F94309B6B4A}" type="presParOf" srcId="{94462FBF-F8BE-45A2-8D79-6F7DE67DDC30}" destId="{BB693DBA-7D7D-4BDB-ACAE-B3187688C27B}" srcOrd="2" destOrd="0" presId="urn:microsoft.com/office/officeart/2005/8/layout/orgChart1"/>
    <dgm:cxn modelId="{D3BAF9C9-E322-471E-8546-CF0586E81804}" type="presParOf" srcId="{8D7AAF22-4D10-46D5-A97A-718603B0943C}" destId="{5B466FA8-8FA4-4692-A396-3A1371ECCA6B}" srcOrd="6" destOrd="0" presId="urn:microsoft.com/office/officeart/2005/8/layout/orgChart1"/>
    <dgm:cxn modelId="{008744DB-A9AE-4EF9-88C3-866A163C2201}" type="presParOf" srcId="{8D7AAF22-4D10-46D5-A97A-718603B0943C}" destId="{15F357BA-499D-4314-9F65-A0FE98747ABB}" srcOrd="7" destOrd="0" presId="urn:microsoft.com/office/officeart/2005/8/layout/orgChart1"/>
    <dgm:cxn modelId="{C8C43A20-F96C-4678-BBC0-FC3488EEDFD0}" type="presParOf" srcId="{15F357BA-499D-4314-9F65-A0FE98747ABB}" destId="{1AD67B93-DFF8-4818-9BB4-D7E5162E8D92}" srcOrd="0" destOrd="0" presId="urn:microsoft.com/office/officeart/2005/8/layout/orgChart1"/>
    <dgm:cxn modelId="{C2335685-A079-4FA9-9486-B7ACF45C2663}" type="presParOf" srcId="{1AD67B93-DFF8-4818-9BB4-D7E5162E8D92}" destId="{E5051EFA-E49F-47ED-ADD9-A99B0ACA6357}" srcOrd="0" destOrd="0" presId="urn:microsoft.com/office/officeart/2005/8/layout/orgChart1"/>
    <dgm:cxn modelId="{DC812717-0DA9-4F91-98B0-32BFBD176515}" type="presParOf" srcId="{1AD67B93-DFF8-4818-9BB4-D7E5162E8D92}" destId="{E9F347CF-9174-4D5B-B3EF-D4245ECEECEC}" srcOrd="1" destOrd="0" presId="urn:microsoft.com/office/officeart/2005/8/layout/orgChart1"/>
    <dgm:cxn modelId="{19F985EA-3D93-4DF2-AB25-8462A8289C0D}" type="presParOf" srcId="{15F357BA-499D-4314-9F65-A0FE98747ABB}" destId="{C18D7D0C-23BE-4D7E-9254-ADB6875B40A3}" srcOrd="1" destOrd="0" presId="urn:microsoft.com/office/officeart/2005/8/layout/orgChart1"/>
    <dgm:cxn modelId="{D8668BC5-F094-48B2-9A75-167D8CE5BFA5}" type="presParOf" srcId="{15F357BA-499D-4314-9F65-A0FE98747ABB}" destId="{1E68DE17-2E29-4D07-8F06-33C29833A4BE}" srcOrd="2" destOrd="0" presId="urn:microsoft.com/office/officeart/2005/8/layout/orgChart1"/>
    <dgm:cxn modelId="{6684B5BB-3C92-4AB2-ACA3-6D6C94842A41}" type="presParOf" srcId="{8D7AAF22-4D10-46D5-A97A-718603B0943C}" destId="{AAD3BDDD-3117-4897-A76C-CEDC92007CC2}" srcOrd="8" destOrd="0" presId="urn:microsoft.com/office/officeart/2005/8/layout/orgChart1"/>
    <dgm:cxn modelId="{E81A7C36-8B7D-4CA7-BA04-F449B436BE6B}" type="presParOf" srcId="{8D7AAF22-4D10-46D5-A97A-718603B0943C}" destId="{7969B6B6-CE74-4AD6-B8A4-B48673C7E9DD}" srcOrd="9" destOrd="0" presId="urn:microsoft.com/office/officeart/2005/8/layout/orgChart1"/>
    <dgm:cxn modelId="{0A2EF066-03B9-47BE-AB33-0509BEF906B4}" type="presParOf" srcId="{7969B6B6-CE74-4AD6-B8A4-B48673C7E9DD}" destId="{B191DE8E-95C0-43F2-A281-EFD212406D24}" srcOrd="0" destOrd="0" presId="urn:microsoft.com/office/officeart/2005/8/layout/orgChart1"/>
    <dgm:cxn modelId="{85A2FFD8-907D-4BF2-A978-0FE1EC1F7A90}" type="presParOf" srcId="{B191DE8E-95C0-43F2-A281-EFD212406D24}" destId="{DB2BF358-3771-43A8-AD3C-6BDFD96534A0}" srcOrd="0" destOrd="0" presId="urn:microsoft.com/office/officeart/2005/8/layout/orgChart1"/>
    <dgm:cxn modelId="{034CCA5F-E294-4E1B-871F-3CAF1C654EB4}" type="presParOf" srcId="{B191DE8E-95C0-43F2-A281-EFD212406D24}" destId="{39F5072B-A6A9-4031-8782-07BC2C98D56D}" srcOrd="1" destOrd="0" presId="urn:microsoft.com/office/officeart/2005/8/layout/orgChart1"/>
    <dgm:cxn modelId="{7B416EEF-C7E9-4F6B-9220-4374DFFCF8E9}" type="presParOf" srcId="{7969B6B6-CE74-4AD6-B8A4-B48673C7E9DD}" destId="{3F9097CD-D5E5-4FAE-B4EF-F28849796252}" srcOrd="1" destOrd="0" presId="urn:microsoft.com/office/officeart/2005/8/layout/orgChart1"/>
    <dgm:cxn modelId="{1CDB6701-1508-4B64-B6A3-16641F33B7EB}" type="presParOf" srcId="{7969B6B6-CE74-4AD6-B8A4-B48673C7E9DD}" destId="{F060971B-6C1C-4F95-808E-E006FD8763C0}" srcOrd="2" destOrd="0" presId="urn:microsoft.com/office/officeart/2005/8/layout/orgChart1"/>
    <dgm:cxn modelId="{34CED760-B8BB-4B90-B13D-E5C8B55E5F79}" type="presParOf" srcId="{8D7AAF22-4D10-46D5-A97A-718603B0943C}" destId="{0986977D-E4B9-4F23-A460-622396BC4D15}" srcOrd="10" destOrd="0" presId="urn:microsoft.com/office/officeart/2005/8/layout/orgChart1"/>
    <dgm:cxn modelId="{D9CD09F3-BFB3-4B9A-A186-2F2C553DD095}" type="presParOf" srcId="{8D7AAF22-4D10-46D5-A97A-718603B0943C}" destId="{1A9AA728-535D-44AA-8160-0D75EB283779}" srcOrd="11" destOrd="0" presId="urn:microsoft.com/office/officeart/2005/8/layout/orgChart1"/>
    <dgm:cxn modelId="{5938D2C6-907D-4E5C-A4DD-A6B729A6AE3B}" type="presParOf" srcId="{1A9AA728-535D-44AA-8160-0D75EB283779}" destId="{43625169-0E53-4E1C-8392-F76D0DC8A886}" srcOrd="0" destOrd="0" presId="urn:microsoft.com/office/officeart/2005/8/layout/orgChart1"/>
    <dgm:cxn modelId="{0BD14123-93F0-4541-9CFF-D71B2CCD85ED}" type="presParOf" srcId="{43625169-0E53-4E1C-8392-F76D0DC8A886}" destId="{23C023F0-3A76-445E-BC67-38A7B058C22A}" srcOrd="0" destOrd="0" presId="urn:microsoft.com/office/officeart/2005/8/layout/orgChart1"/>
    <dgm:cxn modelId="{A8E19BA9-0E92-4258-90AD-2CAF87D3D370}" type="presParOf" srcId="{43625169-0E53-4E1C-8392-F76D0DC8A886}" destId="{EB807326-B473-4844-9620-C6AA866A7266}" srcOrd="1" destOrd="0" presId="urn:microsoft.com/office/officeart/2005/8/layout/orgChart1"/>
    <dgm:cxn modelId="{1028785C-5434-4C4D-9F25-C06DF8EC31CB}" type="presParOf" srcId="{1A9AA728-535D-44AA-8160-0D75EB283779}" destId="{443FC9A1-8B66-403A-9C50-505024CB52F4}" srcOrd="1" destOrd="0" presId="urn:microsoft.com/office/officeart/2005/8/layout/orgChart1"/>
    <dgm:cxn modelId="{6FC49E35-E62A-4071-8E72-A1A289787B9A}" type="presParOf" srcId="{1A9AA728-535D-44AA-8160-0D75EB283779}" destId="{6FE4B46A-B0BA-4BA8-943C-AD546882CB46}" srcOrd="2" destOrd="0" presId="urn:microsoft.com/office/officeart/2005/8/layout/orgChart1"/>
    <dgm:cxn modelId="{7C8B3E65-60E3-474A-8438-00776688A1B5}" type="presParOf" srcId="{8D7AAF22-4D10-46D5-A97A-718603B0943C}" destId="{2F74C049-21C9-453D-AD7C-2F57BFFEF668}" srcOrd="12" destOrd="0" presId="urn:microsoft.com/office/officeart/2005/8/layout/orgChart1"/>
    <dgm:cxn modelId="{D3291586-43DE-4C44-BC43-E990E9E16995}" type="presParOf" srcId="{8D7AAF22-4D10-46D5-A97A-718603B0943C}" destId="{E2BC9C75-604C-4E7B-A49C-5FCE0265573C}" srcOrd="13" destOrd="0" presId="urn:microsoft.com/office/officeart/2005/8/layout/orgChart1"/>
    <dgm:cxn modelId="{71275B51-6C92-408D-8821-0561E0C1BF22}" type="presParOf" srcId="{E2BC9C75-604C-4E7B-A49C-5FCE0265573C}" destId="{1F5802DC-AEF6-4C8D-8E8E-C9208441E568}" srcOrd="0" destOrd="0" presId="urn:microsoft.com/office/officeart/2005/8/layout/orgChart1"/>
    <dgm:cxn modelId="{660FEAE9-5518-4C7A-9640-D1B6B3DC56CD}" type="presParOf" srcId="{1F5802DC-AEF6-4C8D-8E8E-C9208441E568}" destId="{0985C18F-5DC5-4F2B-BAB9-F4EF15755FDA}" srcOrd="0" destOrd="0" presId="urn:microsoft.com/office/officeart/2005/8/layout/orgChart1"/>
    <dgm:cxn modelId="{80513F47-124F-4BF1-B8E0-A067B67E83EF}" type="presParOf" srcId="{1F5802DC-AEF6-4C8D-8E8E-C9208441E568}" destId="{7ADD913C-0F0B-4549-856A-2E393B1DE1A1}" srcOrd="1" destOrd="0" presId="urn:microsoft.com/office/officeart/2005/8/layout/orgChart1"/>
    <dgm:cxn modelId="{57BB27C6-9314-4BE3-87D1-F65EAD0EA3CF}" type="presParOf" srcId="{E2BC9C75-604C-4E7B-A49C-5FCE0265573C}" destId="{DA45ED07-0805-4025-B299-F6DFCDB716DF}" srcOrd="1" destOrd="0" presId="urn:microsoft.com/office/officeart/2005/8/layout/orgChart1"/>
    <dgm:cxn modelId="{AB529701-3D0C-4DD2-A9AA-BEC449773332}" type="presParOf" srcId="{E2BC9C75-604C-4E7B-A49C-5FCE0265573C}" destId="{A10C3CA7-CB0E-48FE-9641-03703BCEC3F8}" srcOrd="2" destOrd="0" presId="urn:microsoft.com/office/officeart/2005/8/layout/orgChart1"/>
    <dgm:cxn modelId="{A69B224A-FBD9-4013-B4E8-4F9BB50B45F1}" type="presParOf" srcId="{8D7AAF22-4D10-46D5-A97A-718603B0943C}" destId="{74041131-56EF-4476-8B1F-7B0BE60DB14B}" srcOrd="14" destOrd="0" presId="urn:microsoft.com/office/officeart/2005/8/layout/orgChart1"/>
    <dgm:cxn modelId="{7643D3B7-9CF5-4F05-A2C3-4A4944F03445}" type="presParOf" srcId="{8D7AAF22-4D10-46D5-A97A-718603B0943C}" destId="{BDA356A8-0FE0-4570-98BA-61DE89CF66BC}" srcOrd="15" destOrd="0" presId="urn:microsoft.com/office/officeart/2005/8/layout/orgChart1"/>
    <dgm:cxn modelId="{087B86B1-DB76-493A-9909-EB55DDCC7730}" type="presParOf" srcId="{BDA356A8-0FE0-4570-98BA-61DE89CF66BC}" destId="{A3BB5A63-9D58-4D1D-9DF2-D862336B0035}" srcOrd="0" destOrd="0" presId="urn:microsoft.com/office/officeart/2005/8/layout/orgChart1"/>
    <dgm:cxn modelId="{0DA97D7C-9D4B-4FBC-963B-1970961859EE}" type="presParOf" srcId="{A3BB5A63-9D58-4D1D-9DF2-D862336B0035}" destId="{61EAFD68-FA2A-4092-8C27-D9265353291B}" srcOrd="0" destOrd="0" presId="urn:microsoft.com/office/officeart/2005/8/layout/orgChart1"/>
    <dgm:cxn modelId="{9F93B09B-4655-4691-9263-9903A26EC460}" type="presParOf" srcId="{A3BB5A63-9D58-4D1D-9DF2-D862336B0035}" destId="{F2BF7C59-2D91-4DD6-9A94-FD756503F5FC}" srcOrd="1" destOrd="0" presId="urn:microsoft.com/office/officeart/2005/8/layout/orgChart1"/>
    <dgm:cxn modelId="{ACA17F5F-C202-4465-A0F2-FBDE3A52C47D}" type="presParOf" srcId="{BDA356A8-0FE0-4570-98BA-61DE89CF66BC}" destId="{93AA8B3F-0DC5-44AD-9580-265191B24E3D}" srcOrd="1" destOrd="0" presId="urn:microsoft.com/office/officeart/2005/8/layout/orgChart1"/>
    <dgm:cxn modelId="{9970C514-980E-4CF3-A85F-4487A9575C4D}" type="presParOf" srcId="{BDA356A8-0FE0-4570-98BA-61DE89CF66BC}" destId="{7D9FB880-528A-4B04-B519-74ED8998BB23}" srcOrd="2" destOrd="0" presId="urn:microsoft.com/office/officeart/2005/8/layout/orgChart1"/>
    <dgm:cxn modelId="{E11F6A55-E4CB-445A-8B46-018B025218E3}" type="presParOf" srcId="{50C53741-B500-4CAE-B932-B5593A4CB415}" destId="{51017656-9560-4907-A839-74E1425EBFCA}" srcOrd="2" destOrd="0" presId="urn:microsoft.com/office/officeart/2005/8/layout/orgChart1"/>
    <dgm:cxn modelId="{793D11DB-D539-432B-A0D6-0B84D71D4D8C}" type="presParOf" srcId="{50C53741-B500-4CAE-B932-B5593A4CB415}" destId="{22FE3B36-3D17-43B2-B315-0B67D6B8A973}" srcOrd="3" destOrd="0" presId="urn:microsoft.com/office/officeart/2005/8/layout/orgChart1"/>
    <dgm:cxn modelId="{965AC555-42E9-44EC-8D55-776B6A8D5689}" type="presParOf" srcId="{22FE3B36-3D17-43B2-B315-0B67D6B8A973}" destId="{E3C73D90-29F1-4D0B-A751-A89756CDE690}" srcOrd="0" destOrd="0" presId="urn:microsoft.com/office/officeart/2005/8/layout/orgChart1"/>
    <dgm:cxn modelId="{CB32250C-38A4-4E70-B0FF-2EE38A397B32}" type="presParOf" srcId="{E3C73D90-29F1-4D0B-A751-A89756CDE690}" destId="{E757F587-A9DB-410D-812D-BE64844ED57E}" srcOrd="0" destOrd="0" presId="urn:microsoft.com/office/officeart/2005/8/layout/orgChart1"/>
    <dgm:cxn modelId="{375F29FA-3BB7-4BBE-BD9D-3079688DCC9B}" type="presParOf" srcId="{E3C73D90-29F1-4D0B-A751-A89756CDE690}" destId="{A1C5F27E-4853-469F-A9BB-078D8C0FE921}" srcOrd="1" destOrd="0" presId="urn:microsoft.com/office/officeart/2005/8/layout/orgChart1"/>
    <dgm:cxn modelId="{61DC16CE-FFE3-46EB-83A9-BCAB9808B51D}" type="presParOf" srcId="{22FE3B36-3D17-43B2-B315-0B67D6B8A973}" destId="{A84DB746-8617-4E10-9840-69512D46C315}" srcOrd="1" destOrd="0" presId="urn:microsoft.com/office/officeart/2005/8/layout/orgChart1"/>
    <dgm:cxn modelId="{3D301C5B-5227-4851-BE84-B0783C38397F}" type="presParOf" srcId="{22FE3B36-3D17-43B2-B315-0B67D6B8A973}" destId="{CA5C0650-9CC7-479F-8CA9-A3528B184C50}" srcOrd="2" destOrd="0" presId="urn:microsoft.com/office/officeart/2005/8/layout/orgChart1"/>
    <dgm:cxn modelId="{16C6D629-E67D-4980-954D-4D247B7C6FC6}" type="presParOf" srcId="{50C53741-B500-4CAE-B932-B5593A4CB415}" destId="{B7131D4F-2743-4936-BD76-0AF844FAAC80}" srcOrd="4" destOrd="0" presId="urn:microsoft.com/office/officeart/2005/8/layout/orgChart1"/>
    <dgm:cxn modelId="{1D3F5DE2-21FE-466D-9772-D363829BACC5}" type="presParOf" srcId="{50C53741-B500-4CAE-B932-B5593A4CB415}" destId="{471DE273-BF58-4440-91EF-FE315F2F9F72}" srcOrd="5" destOrd="0" presId="urn:microsoft.com/office/officeart/2005/8/layout/orgChart1"/>
    <dgm:cxn modelId="{FD4CDB2A-4747-423C-81C0-6EC4D6EA3F99}" type="presParOf" srcId="{471DE273-BF58-4440-91EF-FE315F2F9F72}" destId="{CCBDAFBF-33C9-49C2-8E2A-BF2026A9D59C}" srcOrd="0" destOrd="0" presId="urn:microsoft.com/office/officeart/2005/8/layout/orgChart1"/>
    <dgm:cxn modelId="{41BA176F-5E7D-45E9-A9E2-0CE6FA5C851A}" type="presParOf" srcId="{CCBDAFBF-33C9-49C2-8E2A-BF2026A9D59C}" destId="{3EC381C0-65FC-46B4-8665-8A5248E34391}" srcOrd="0" destOrd="0" presId="urn:microsoft.com/office/officeart/2005/8/layout/orgChart1"/>
    <dgm:cxn modelId="{1D0BA3BD-CB7B-472B-BB9F-6D2F8357E431}" type="presParOf" srcId="{CCBDAFBF-33C9-49C2-8E2A-BF2026A9D59C}" destId="{DC2EC601-3649-4973-B35C-1E151D4D8B47}" srcOrd="1" destOrd="0" presId="urn:microsoft.com/office/officeart/2005/8/layout/orgChart1"/>
    <dgm:cxn modelId="{0AD5CFBA-0D16-4235-ABB2-6C4629E61804}" type="presParOf" srcId="{471DE273-BF58-4440-91EF-FE315F2F9F72}" destId="{50740D34-A056-4F28-9048-01DBB6E8A2A1}" srcOrd="1" destOrd="0" presId="urn:microsoft.com/office/officeart/2005/8/layout/orgChart1"/>
    <dgm:cxn modelId="{0016E2FD-4C1F-4D32-A29E-FD3E375B9DAD}" type="presParOf" srcId="{50740D34-A056-4F28-9048-01DBB6E8A2A1}" destId="{4BA644FC-434D-4AE9-81E4-EEA381D301C5}" srcOrd="0" destOrd="0" presId="urn:microsoft.com/office/officeart/2005/8/layout/orgChart1"/>
    <dgm:cxn modelId="{587AEC75-81BD-40EA-81E5-51F669AEE517}" type="presParOf" srcId="{50740D34-A056-4F28-9048-01DBB6E8A2A1}" destId="{1972DEBE-5226-4AFB-86BD-F887100BC330}" srcOrd="1" destOrd="0" presId="urn:microsoft.com/office/officeart/2005/8/layout/orgChart1"/>
    <dgm:cxn modelId="{33F691F5-D98E-4050-A208-E03DD454AF5B}" type="presParOf" srcId="{1972DEBE-5226-4AFB-86BD-F887100BC330}" destId="{E393E7DB-2CA6-4D82-A689-C6F0CE0B931B}" srcOrd="0" destOrd="0" presId="urn:microsoft.com/office/officeart/2005/8/layout/orgChart1"/>
    <dgm:cxn modelId="{6EBE887C-9D5A-4B4D-9F90-082850ED25BA}" type="presParOf" srcId="{E393E7DB-2CA6-4D82-A689-C6F0CE0B931B}" destId="{60A5841B-D4E8-42A1-9F70-6320D0A55564}" srcOrd="0" destOrd="0" presId="urn:microsoft.com/office/officeart/2005/8/layout/orgChart1"/>
    <dgm:cxn modelId="{395F9A8F-78ED-4B7F-98C2-E8742E6147E9}" type="presParOf" srcId="{E393E7DB-2CA6-4D82-A689-C6F0CE0B931B}" destId="{BE42E7DB-9824-4207-8700-D61BC0166D77}" srcOrd="1" destOrd="0" presId="urn:microsoft.com/office/officeart/2005/8/layout/orgChart1"/>
    <dgm:cxn modelId="{3B880553-EB43-4817-BC42-9619468A4398}" type="presParOf" srcId="{1972DEBE-5226-4AFB-86BD-F887100BC330}" destId="{73B4C368-5147-4B0C-A07E-1B8624976BA0}" srcOrd="1" destOrd="0" presId="urn:microsoft.com/office/officeart/2005/8/layout/orgChart1"/>
    <dgm:cxn modelId="{CDACBAEF-23B2-4AD4-BC34-0A9D3BD34EBD}" type="presParOf" srcId="{1972DEBE-5226-4AFB-86BD-F887100BC330}" destId="{13912787-57CB-4CEE-849D-A04BB712560F}" srcOrd="2" destOrd="0" presId="urn:microsoft.com/office/officeart/2005/8/layout/orgChart1"/>
    <dgm:cxn modelId="{0FA35108-FCF8-406A-91E2-F045429F9F0E}" type="presParOf" srcId="{13912787-57CB-4CEE-849D-A04BB712560F}" destId="{99950DAF-7335-458C-BBA3-CE157FC3FA30}" srcOrd="0" destOrd="0" presId="urn:microsoft.com/office/officeart/2005/8/layout/orgChart1"/>
    <dgm:cxn modelId="{012F67D8-BAED-47AB-AD00-7B90B93ECB67}" type="presParOf" srcId="{13912787-57CB-4CEE-849D-A04BB712560F}" destId="{8F161CC1-F15A-474A-A8F0-6A715E216C59}" srcOrd="1" destOrd="0" presId="urn:microsoft.com/office/officeart/2005/8/layout/orgChart1"/>
    <dgm:cxn modelId="{688C8904-8775-4B07-A9E1-CF51A7239E0D}" type="presParOf" srcId="{8F161CC1-F15A-474A-A8F0-6A715E216C59}" destId="{2034DD5D-2111-4523-B04F-DC0B6ACEA6CB}" srcOrd="0" destOrd="0" presId="urn:microsoft.com/office/officeart/2005/8/layout/orgChart1"/>
    <dgm:cxn modelId="{A64D90B5-CE77-4207-A982-01627D6D88D3}" type="presParOf" srcId="{2034DD5D-2111-4523-B04F-DC0B6ACEA6CB}" destId="{633E128E-A923-4941-9E68-D2919E8A7310}" srcOrd="0" destOrd="0" presId="urn:microsoft.com/office/officeart/2005/8/layout/orgChart1"/>
    <dgm:cxn modelId="{EEBDFE01-FE8F-40ED-8A06-756081507401}" type="presParOf" srcId="{2034DD5D-2111-4523-B04F-DC0B6ACEA6CB}" destId="{E7EAC60C-B4AD-461D-AB1B-92E8F838412A}" srcOrd="1" destOrd="0" presId="urn:microsoft.com/office/officeart/2005/8/layout/orgChart1"/>
    <dgm:cxn modelId="{619CEE78-DA64-4297-AA1F-AAEB51ACE1A1}" type="presParOf" srcId="{8F161CC1-F15A-474A-A8F0-6A715E216C59}" destId="{F5D4AE87-C839-4F6B-9E78-62954E4946C4}" srcOrd="1" destOrd="0" presId="urn:microsoft.com/office/officeart/2005/8/layout/orgChart1"/>
    <dgm:cxn modelId="{2FEC8D42-557D-46B3-9808-C5F3A4E3E66D}" type="presParOf" srcId="{8F161CC1-F15A-474A-A8F0-6A715E216C59}" destId="{C17C61AE-DE26-46FC-976C-88DEDFCFF888}" srcOrd="2" destOrd="0" presId="urn:microsoft.com/office/officeart/2005/8/layout/orgChart1"/>
    <dgm:cxn modelId="{3214E654-F592-4FE8-86F3-07A25AF043E5}" type="presParOf" srcId="{13912787-57CB-4CEE-849D-A04BB712560F}" destId="{4BD96C90-28F0-4C3A-81B5-70C49EF15316}" srcOrd="2" destOrd="0" presId="urn:microsoft.com/office/officeart/2005/8/layout/orgChart1"/>
    <dgm:cxn modelId="{D96F16B8-C33C-4DC8-8C8B-571E1242BB6D}" type="presParOf" srcId="{13912787-57CB-4CEE-849D-A04BB712560F}" destId="{BC9FF425-3ABB-45D8-BE41-1652CCB4D88C}" srcOrd="3" destOrd="0" presId="urn:microsoft.com/office/officeart/2005/8/layout/orgChart1"/>
    <dgm:cxn modelId="{EF090F84-F9C2-453D-B17B-D4AD5030D751}" type="presParOf" srcId="{BC9FF425-3ABB-45D8-BE41-1652CCB4D88C}" destId="{D46FCDE6-3397-4827-A5D0-224DDB8F2C84}" srcOrd="0" destOrd="0" presId="urn:microsoft.com/office/officeart/2005/8/layout/orgChart1"/>
    <dgm:cxn modelId="{462AF59B-085C-4B97-AB0F-7B14E1B4EDB5}" type="presParOf" srcId="{D46FCDE6-3397-4827-A5D0-224DDB8F2C84}" destId="{9F10A6BD-CEE1-4713-99E4-73B43E9BB69D}" srcOrd="0" destOrd="0" presId="urn:microsoft.com/office/officeart/2005/8/layout/orgChart1"/>
    <dgm:cxn modelId="{6ED347C9-C5D1-45DB-A222-DBE5D4CDF95A}" type="presParOf" srcId="{D46FCDE6-3397-4827-A5D0-224DDB8F2C84}" destId="{8A58F4DB-27D7-4B64-9E44-18EFC770B2E0}" srcOrd="1" destOrd="0" presId="urn:microsoft.com/office/officeart/2005/8/layout/orgChart1"/>
    <dgm:cxn modelId="{A54EDA2E-65E9-4865-97D2-CDBD78506A66}" type="presParOf" srcId="{BC9FF425-3ABB-45D8-BE41-1652CCB4D88C}" destId="{A5C0A8A4-4B8D-4AB1-95A9-FD315B71FF20}" srcOrd="1" destOrd="0" presId="urn:microsoft.com/office/officeart/2005/8/layout/orgChart1"/>
    <dgm:cxn modelId="{68FF06B8-FBCF-41D7-80C3-3AC12EBC0F2C}" type="presParOf" srcId="{BC9FF425-3ABB-45D8-BE41-1652CCB4D88C}" destId="{6F7D5B2B-F05E-4765-8F8E-4F88971950CF}" srcOrd="2" destOrd="0" presId="urn:microsoft.com/office/officeart/2005/8/layout/orgChart1"/>
    <dgm:cxn modelId="{55721740-D5BB-4083-B344-4BCED70952D3}" type="presParOf" srcId="{13912787-57CB-4CEE-849D-A04BB712560F}" destId="{738CBD7A-9903-4173-A73B-2B8C30B23DE0}" srcOrd="4" destOrd="0" presId="urn:microsoft.com/office/officeart/2005/8/layout/orgChart1"/>
    <dgm:cxn modelId="{6E925729-0490-48B4-B127-91F497B48AB2}" type="presParOf" srcId="{13912787-57CB-4CEE-849D-A04BB712560F}" destId="{0213FB94-B5EA-4805-BB2F-A0D7E2680ACC}" srcOrd="5" destOrd="0" presId="urn:microsoft.com/office/officeart/2005/8/layout/orgChart1"/>
    <dgm:cxn modelId="{14CE0A47-7040-4191-B7B6-E516C4686419}" type="presParOf" srcId="{0213FB94-B5EA-4805-BB2F-A0D7E2680ACC}" destId="{5917EA9D-0A0F-46C8-AE48-76141232A5DE}" srcOrd="0" destOrd="0" presId="urn:microsoft.com/office/officeart/2005/8/layout/orgChart1"/>
    <dgm:cxn modelId="{D47C2D1F-D603-4F2B-8F53-CFBDDC2EFD49}" type="presParOf" srcId="{5917EA9D-0A0F-46C8-AE48-76141232A5DE}" destId="{9A0A4EBC-F0B7-4903-8D75-3D05879A03BE}" srcOrd="0" destOrd="0" presId="urn:microsoft.com/office/officeart/2005/8/layout/orgChart1"/>
    <dgm:cxn modelId="{1A53D454-36B4-41F3-A9E5-DB9AF5C1F59E}" type="presParOf" srcId="{5917EA9D-0A0F-46C8-AE48-76141232A5DE}" destId="{AF3ADF10-216B-4385-A38A-8FF8E4AE143E}" srcOrd="1" destOrd="0" presId="urn:microsoft.com/office/officeart/2005/8/layout/orgChart1"/>
    <dgm:cxn modelId="{37633261-D9A4-4428-AFAA-53A5AEB08026}" type="presParOf" srcId="{0213FB94-B5EA-4805-BB2F-A0D7E2680ACC}" destId="{C721468C-8EF1-49F6-9812-C759F2F4C166}" srcOrd="1" destOrd="0" presId="urn:microsoft.com/office/officeart/2005/8/layout/orgChart1"/>
    <dgm:cxn modelId="{8D7350F7-0B23-41A9-9E74-94EC812849C6}" type="presParOf" srcId="{0213FB94-B5EA-4805-BB2F-A0D7E2680ACC}" destId="{901F7FDD-E3C8-41AC-AF94-BBF800AC649C}" srcOrd="2" destOrd="0" presId="urn:microsoft.com/office/officeart/2005/8/layout/orgChart1"/>
    <dgm:cxn modelId="{62A4EB2C-EA92-4D47-B05E-90AD361FA4F4}" type="presParOf" srcId="{13912787-57CB-4CEE-849D-A04BB712560F}" destId="{0B66875C-11E1-4D8F-B92A-C99050085B90}" srcOrd="6" destOrd="0" presId="urn:microsoft.com/office/officeart/2005/8/layout/orgChart1"/>
    <dgm:cxn modelId="{48A617E6-9224-404B-992A-25F381D311F3}" type="presParOf" srcId="{13912787-57CB-4CEE-849D-A04BB712560F}" destId="{96A8EC09-1B9C-4F56-8F5F-FA8CA486CCB7}" srcOrd="7" destOrd="0" presId="urn:microsoft.com/office/officeart/2005/8/layout/orgChart1"/>
    <dgm:cxn modelId="{B2D07051-5632-4D77-969A-E56676DC0F17}" type="presParOf" srcId="{96A8EC09-1B9C-4F56-8F5F-FA8CA486CCB7}" destId="{CF1479B0-5846-4C07-A6A2-A4D1FAC2095D}" srcOrd="0" destOrd="0" presId="urn:microsoft.com/office/officeart/2005/8/layout/orgChart1"/>
    <dgm:cxn modelId="{90CA6FF8-5824-4D3F-B9EE-2A40818D0AF0}" type="presParOf" srcId="{CF1479B0-5846-4C07-A6A2-A4D1FAC2095D}" destId="{EB83DD78-9CB0-4C7F-A2C5-1BE8D43D4A5F}" srcOrd="0" destOrd="0" presId="urn:microsoft.com/office/officeart/2005/8/layout/orgChart1"/>
    <dgm:cxn modelId="{805E1014-2226-48FD-BD38-BCC744374A0C}" type="presParOf" srcId="{CF1479B0-5846-4C07-A6A2-A4D1FAC2095D}" destId="{2F16B3D3-25F1-436E-B852-A6F4D08C83D0}" srcOrd="1" destOrd="0" presId="urn:microsoft.com/office/officeart/2005/8/layout/orgChart1"/>
    <dgm:cxn modelId="{EB92F22B-5360-4EB7-BF8D-100C3F1E3E33}" type="presParOf" srcId="{96A8EC09-1B9C-4F56-8F5F-FA8CA486CCB7}" destId="{BA3357A1-EC2E-481D-8E14-F580EE9E7779}" srcOrd="1" destOrd="0" presId="urn:microsoft.com/office/officeart/2005/8/layout/orgChart1"/>
    <dgm:cxn modelId="{197C76BE-E652-4DDD-8635-C6624987F50C}" type="presParOf" srcId="{96A8EC09-1B9C-4F56-8F5F-FA8CA486CCB7}" destId="{6CEC7824-6776-4898-AA4A-F3628037450C}" srcOrd="2" destOrd="0" presId="urn:microsoft.com/office/officeart/2005/8/layout/orgChart1"/>
    <dgm:cxn modelId="{82AE877E-EB7F-456B-83A1-1D4AD3D328B1}" type="presParOf" srcId="{13912787-57CB-4CEE-849D-A04BB712560F}" destId="{7998A6CE-8C98-4417-AAC9-F45B34DDDD20}" srcOrd="8" destOrd="0" presId="urn:microsoft.com/office/officeart/2005/8/layout/orgChart1"/>
    <dgm:cxn modelId="{C66B83B4-9281-4E2E-9B56-C0BEB2F1145A}" type="presParOf" srcId="{13912787-57CB-4CEE-849D-A04BB712560F}" destId="{6CDC9DBF-B282-4A9B-B191-BB9EED1756F6}" srcOrd="9" destOrd="0" presId="urn:microsoft.com/office/officeart/2005/8/layout/orgChart1"/>
    <dgm:cxn modelId="{2A85A61E-767D-48E6-AA84-024DD82B547D}" type="presParOf" srcId="{6CDC9DBF-B282-4A9B-B191-BB9EED1756F6}" destId="{BB7ADB2A-2239-449E-A4DB-924A2D1DA617}" srcOrd="0" destOrd="0" presId="urn:microsoft.com/office/officeart/2005/8/layout/orgChart1"/>
    <dgm:cxn modelId="{BB0BC325-B848-4A91-B70E-792997FDE2D2}" type="presParOf" srcId="{BB7ADB2A-2239-449E-A4DB-924A2D1DA617}" destId="{D037097C-96F5-4987-BD32-118DB3356C53}" srcOrd="0" destOrd="0" presId="urn:microsoft.com/office/officeart/2005/8/layout/orgChart1"/>
    <dgm:cxn modelId="{990137AF-A766-47B1-B670-E7BFA3EE3B91}" type="presParOf" srcId="{BB7ADB2A-2239-449E-A4DB-924A2D1DA617}" destId="{EA6114FB-ECAA-48DF-B2CC-5C3A04BF769C}" srcOrd="1" destOrd="0" presId="urn:microsoft.com/office/officeart/2005/8/layout/orgChart1"/>
    <dgm:cxn modelId="{15F43963-8665-49D0-8CE1-719E401AA32B}" type="presParOf" srcId="{6CDC9DBF-B282-4A9B-B191-BB9EED1756F6}" destId="{AF82DFED-D39C-49B2-8B5A-A263817D870F}" srcOrd="1" destOrd="0" presId="urn:microsoft.com/office/officeart/2005/8/layout/orgChart1"/>
    <dgm:cxn modelId="{3F8D2780-13EB-4DD1-9FF3-FD9A7C12A84E}" type="presParOf" srcId="{6CDC9DBF-B282-4A9B-B191-BB9EED1756F6}" destId="{94B8E054-D1C6-435D-B553-06D7D4B2E14A}" srcOrd="2" destOrd="0" presId="urn:microsoft.com/office/officeart/2005/8/layout/orgChart1"/>
    <dgm:cxn modelId="{6CC432B9-5765-4241-ABD5-19EFFAA00D6F}" type="presParOf" srcId="{50740D34-A056-4F28-9048-01DBB6E8A2A1}" destId="{EDAE2670-929E-4CE6-8BCE-164FFD62442F}" srcOrd="2" destOrd="0" presId="urn:microsoft.com/office/officeart/2005/8/layout/orgChart1"/>
    <dgm:cxn modelId="{EE43CB3C-AE7E-4186-AEEF-45EC8F14874C}" type="presParOf" srcId="{50740D34-A056-4F28-9048-01DBB6E8A2A1}" destId="{1C99780A-282D-4A1B-8B3A-37165BF6503E}" srcOrd="3" destOrd="0" presId="urn:microsoft.com/office/officeart/2005/8/layout/orgChart1"/>
    <dgm:cxn modelId="{F3955131-BA0C-430F-9FDA-FDDA6940CCCD}" type="presParOf" srcId="{1C99780A-282D-4A1B-8B3A-37165BF6503E}" destId="{C69A4F98-D399-4915-9DFD-1E0EE00E75D8}" srcOrd="0" destOrd="0" presId="urn:microsoft.com/office/officeart/2005/8/layout/orgChart1"/>
    <dgm:cxn modelId="{4CB6CCEA-F40C-46B7-9E28-BFB50C3633A3}" type="presParOf" srcId="{C69A4F98-D399-4915-9DFD-1E0EE00E75D8}" destId="{A471C579-4A6E-4633-9A37-3C00A1F314AA}" srcOrd="0" destOrd="0" presId="urn:microsoft.com/office/officeart/2005/8/layout/orgChart1"/>
    <dgm:cxn modelId="{82FD83DD-9FD2-43A1-978A-8FAF4AEB0E8F}" type="presParOf" srcId="{C69A4F98-D399-4915-9DFD-1E0EE00E75D8}" destId="{A39ECD33-46A5-442F-9612-E9ADDB001CD5}" srcOrd="1" destOrd="0" presId="urn:microsoft.com/office/officeart/2005/8/layout/orgChart1"/>
    <dgm:cxn modelId="{D10F276B-0D6F-493B-B0EA-CFD912B1F884}" type="presParOf" srcId="{1C99780A-282D-4A1B-8B3A-37165BF6503E}" destId="{BF85CFEF-3CD6-4B24-B474-40313ED749D8}" srcOrd="1" destOrd="0" presId="urn:microsoft.com/office/officeart/2005/8/layout/orgChart1"/>
    <dgm:cxn modelId="{AB7E9878-5478-4361-9225-0A1663B7C754}" type="presParOf" srcId="{1C99780A-282D-4A1B-8B3A-37165BF6503E}" destId="{AD2CD511-78D7-4A9E-A5FB-CB62C4AB1A4F}" srcOrd="2" destOrd="0" presId="urn:microsoft.com/office/officeart/2005/8/layout/orgChart1"/>
    <dgm:cxn modelId="{646224F9-E3DE-4EAA-9784-6CC2568CC995}" type="presParOf" srcId="{AD2CD511-78D7-4A9E-A5FB-CB62C4AB1A4F}" destId="{4FB4892C-A5E7-4807-B70F-6A3EA5DB6FDE}" srcOrd="0" destOrd="0" presId="urn:microsoft.com/office/officeart/2005/8/layout/orgChart1"/>
    <dgm:cxn modelId="{C8374D6D-39BD-4498-B812-C4CCF325DF4B}" type="presParOf" srcId="{AD2CD511-78D7-4A9E-A5FB-CB62C4AB1A4F}" destId="{33852F59-2222-4DC2-9DE3-0D38AEA2FF37}" srcOrd="1" destOrd="0" presId="urn:microsoft.com/office/officeart/2005/8/layout/orgChart1"/>
    <dgm:cxn modelId="{456BB87E-04D8-4E6D-99F2-7A6D722FAC71}" type="presParOf" srcId="{33852F59-2222-4DC2-9DE3-0D38AEA2FF37}" destId="{BED4CE80-B477-4CC8-9A7D-BF6D67788785}" srcOrd="0" destOrd="0" presId="urn:microsoft.com/office/officeart/2005/8/layout/orgChart1"/>
    <dgm:cxn modelId="{50CCE060-D9BB-4E50-9667-41E517788787}" type="presParOf" srcId="{BED4CE80-B477-4CC8-9A7D-BF6D67788785}" destId="{ACE9DD1B-590A-41B3-97C8-C47A3617E89C}" srcOrd="0" destOrd="0" presId="urn:microsoft.com/office/officeart/2005/8/layout/orgChart1"/>
    <dgm:cxn modelId="{13BAF278-E003-4878-8E57-64E285898AC8}" type="presParOf" srcId="{BED4CE80-B477-4CC8-9A7D-BF6D67788785}" destId="{E984F9C7-369B-4DA3-B9A3-01ECE9256C9B}" srcOrd="1" destOrd="0" presId="urn:microsoft.com/office/officeart/2005/8/layout/orgChart1"/>
    <dgm:cxn modelId="{D7AA93EF-354F-40DF-8903-708166B64E80}" type="presParOf" srcId="{33852F59-2222-4DC2-9DE3-0D38AEA2FF37}" destId="{D1B76649-3355-4425-B858-49B6D98665F4}" srcOrd="1" destOrd="0" presId="urn:microsoft.com/office/officeart/2005/8/layout/orgChart1"/>
    <dgm:cxn modelId="{76C1EF3B-F73C-40AB-B792-1F61F26301D2}" type="presParOf" srcId="{33852F59-2222-4DC2-9DE3-0D38AEA2FF37}" destId="{D37B2AC8-823E-4E58-BAE9-DCFEAE952407}" srcOrd="2" destOrd="0" presId="urn:microsoft.com/office/officeart/2005/8/layout/orgChart1"/>
    <dgm:cxn modelId="{DF8E3D50-B9BE-4583-9E40-FBE257119E1E}" type="presParOf" srcId="{AD2CD511-78D7-4A9E-A5FB-CB62C4AB1A4F}" destId="{2512105B-4844-4C55-9004-E37FF495F7BC}" srcOrd="2" destOrd="0" presId="urn:microsoft.com/office/officeart/2005/8/layout/orgChart1"/>
    <dgm:cxn modelId="{BC85890B-6C83-4B0D-91F4-110212B74A7F}" type="presParOf" srcId="{AD2CD511-78D7-4A9E-A5FB-CB62C4AB1A4F}" destId="{EC361213-049E-4B7A-BE1C-5BBD626AF117}" srcOrd="3" destOrd="0" presId="urn:microsoft.com/office/officeart/2005/8/layout/orgChart1"/>
    <dgm:cxn modelId="{E3EA1392-8778-4B1A-AFCF-93615128544B}" type="presParOf" srcId="{EC361213-049E-4B7A-BE1C-5BBD626AF117}" destId="{39F59688-0703-40F1-870B-17D246821C86}" srcOrd="0" destOrd="0" presId="urn:microsoft.com/office/officeart/2005/8/layout/orgChart1"/>
    <dgm:cxn modelId="{44E9F4E4-17FF-4CC2-AA0D-3B0827D8DB29}" type="presParOf" srcId="{39F59688-0703-40F1-870B-17D246821C86}" destId="{2E66FD11-9E99-43B0-9A63-1DCF6DA26489}" srcOrd="0" destOrd="0" presId="urn:microsoft.com/office/officeart/2005/8/layout/orgChart1"/>
    <dgm:cxn modelId="{7D0579B3-5A46-471E-AC8E-BE38D7D429CC}" type="presParOf" srcId="{39F59688-0703-40F1-870B-17D246821C86}" destId="{E58B22F3-B4F4-482C-9B7A-93E0FEA2D98E}" srcOrd="1" destOrd="0" presId="urn:microsoft.com/office/officeart/2005/8/layout/orgChart1"/>
    <dgm:cxn modelId="{D87EE2EA-64E0-43FE-918A-4F7C87E76DB2}" type="presParOf" srcId="{EC361213-049E-4B7A-BE1C-5BBD626AF117}" destId="{B3F94305-6A3E-4961-92A5-42B3B6805A5A}" srcOrd="1" destOrd="0" presId="urn:microsoft.com/office/officeart/2005/8/layout/orgChart1"/>
    <dgm:cxn modelId="{F89B65B4-8FA0-4DB9-AC6D-72958FBDE704}" type="presParOf" srcId="{EC361213-049E-4B7A-BE1C-5BBD626AF117}" destId="{F293398F-F99C-4A54-88F2-45E7B102A458}" srcOrd="2" destOrd="0" presId="urn:microsoft.com/office/officeart/2005/8/layout/orgChart1"/>
    <dgm:cxn modelId="{A9646A60-F59E-446B-9C6E-B80CEB447D74}" type="presParOf" srcId="{471DE273-BF58-4440-91EF-FE315F2F9F72}" destId="{6C53B656-1E1B-4B37-8157-26995D0636BA}" srcOrd="2" destOrd="0" presId="urn:microsoft.com/office/officeart/2005/8/layout/orgChart1"/>
    <dgm:cxn modelId="{A7061113-67A0-4C88-B3A0-ECF2DBB534B0}" type="presParOf" srcId="{6C53B656-1E1B-4B37-8157-26995D0636BA}" destId="{4DA9C59F-0D7C-4567-BCFE-C01670BB90A0}" srcOrd="0" destOrd="0" presId="urn:microsoft.com/office/officeart/2005/8/layout/orgChart1"/>
    <dgm:cxn modelId="{0189721F-CA17-4DAD-A41B-0675AA0AB9B3}" type="presParOf" srcId="{6C53B656-1E1B-4B37-8157-26995D0636BA}" destId="{459E47D5-6B27-4681-873D-1CCEA137E70A}" srcOrd="1" destOrd="0" presId="urn:microsoft.com/office/officeart/2005/8/layout/orgChart1"/>
    <dgm:cxn modelId="{8A3165B8-C36E-4753-8C35-9D607203498A}" type="presParOf" srcId="{459E47D5-6B27-4681-873D-1CCEA137E70A}" destId="{6CE452E7-7152-4132-B6CA-A7768D9EC581}" srcOrd="0" destOrd="0" presId="urn:microsoft.com/office/officeart/2005/8/layout/orgChart1"/>
    <dgm:cxn modelId="{5E41C5CF-DE83-4AAB-AC23-5E968D49B49D}" type="presParOf" srcId="{6CE452E7-7152-4132-B6CA-A7768D9EC581}" destId="{0DCC5AB1-B802-487C-8785-FE8E180CE946}" srcOrd="0" destOrd="0" presId="urn:microsoft.com/office/officeart/2005/8/layout/orgChart1"/>
    <dgm:cxn modelId="{F765AE75-BD5C-4DC8-941E-BDF761B471F3}" type="presParOf" srcId="{6CE452E7-7152-4132-B6CA-A7768D9EC581}" destId="{784F2B49-5A7C-4A38-A2E8-3036AA563325}" srcOrd="1" destOrd="0" presId="urn:microsoft.com/office/officeart/2005/8/layout/orgChart1"/>
    <dgm:cxn modelId="{CD6C325B-8246-42B0-8F0D-F716C8268738}" type="presParOf" srcId="{459E47D5-6B27-4681-873D-1CCEA137E70A}" destId="{0FD5577F-B32B-4BA8-934E-70802971FECD}" srcOrd="1" destOrd="0" presId="urn:microsoft.com/office/officeart/2005/8/layout/orgChart1"/>
    <dgm:cxn modelId="{B2B15D18-4F70-4530-AB8A-CF5D22967C68}" type="presParOf" srcId="{459E47D5-6B27-4681-873D-1CCEA137E70A}" destId="{779C5189-475B-4F00-BCA0-CC49A916272C}" srcOrd="2" destOrd="0" presId="urn:microsoft.com/office/officeart/2005/8/layout/orgChart1"/>
    <dgm:cxn modelId="{8DD58A0D-3B72-4F6C-9CF9-77270F04E76F}" type="presParOf" srcId="{6C53B656-1E1B-4B37-8157-26995D0636BA}" destId="{23A2115A-4456-4486-BA51-A62422035654}" srcOrd="2" destOrd="0" presId="urn:microsoft.com/office/officeart/2005/8/layout/orgChart1"/>
    <dgm:cxn modelId="{C9E9935F-19F7-4CD1-8369-CFBD2D7530D8}" type="presParOf" srcId="{6C53B656-1E1B-4B37-8157-26995D0636BA}" destId="{D22F35F2-46C0-409A-9B28-BE1B6CD9AD5D}" srcOrd="3" destOrd="0" presId="urn:microsoft.com/office/officeart/2005/8/layout/orgChart1"/>
    <dgm:cxn modelId="{4B44BE6A-0E91-4367-8230-BE03E3BEEAD4}" type="presParOf" srcId="{D22F35F2-46C0-409A-9B28-BE1B6CD9AD5D}" destId="{3B91D098-4779-4B7F-838A-2255951F4212}" srcOrd="0" destOrd="0" presId="urn:microsoft.com/office/officeart/2005/8/layout/orgChart1"/>
    <dgm:cxn modelId="{769FF36D-2040-40B7-BC4C-E1DA4560576F}" type="presParOf" srcId="{3B91D098-4779-4B7F-838A-2255951F4212}" destId="{478309ED-C942-4FC5-8AB5-62E8706F7636}" srcOrd="0" destOrd="0" presId="urn:microsoft.com/office/officeart/2005/8/layout/orgChart1"/>
    <dgm:cxn modelId="{408B0AC8-0089-4EF9-8FDD-3D0C1ED27FCA}" type="presParOf" srcId="{3B91D098-4779-4B7F-838A-2255951F4212}" destId="{457A1417-5554-44EF-8239-F09A519317B8}" srcOrd="1" destOrd="0" presId="urn:microsoft.com/office/officeart/2005/8/layout/orgChart1"/>
    <dgm:cxn modelId="{2FE993D9-74A7-48AE-B6E7-28477374909B}" type="presParOf" srcId="{D22F35F2-46C0-409A-9B28-BE1B6CD9AD5D}" destId="{1973FC01-D45E-4DDD-A681-F4C3AF4EFF11}" srcOrd="1" destOrd="0" presId="urn:microsoft.com/office/officeart/2005/8/layout/orgChart1"/>
    <dgm:cxn modelId="{1EE511CA-B358-4771-9227-8A79854085B3}" type="presParOf" srcId="{1973FC01-D45E-4DDD-A681-F4C3AF4EFF11}" destId="{1A77BBEB-E7D4-4D90-BD3B-FF669905BBA0}" srcOrd="0" destOrd="0" presId="urn:microsoft.com/office/officeart/2005/8/layout/orgChart1"/>
    <dgm:cxn modelId="{E251305F-33D8-4E8A-B617-E57775A6F32B}" type="presParOf" srcId="{1973FC01-D45E-4DDD-A681-F4C3AF4EFF11}" destId="{22E88034-4C89-45B0-8721-500923CE12F5}" srcOrd="1" destOrd="0" presId="urn:microsoft.com/office/officeart/2005/8/layout/orgChart1"/>
    <dgm:cxn modelId="{B3F0A653-34C7-445C-AF05-DB57CE070FC3}" type="presParOf" srcId="{22E88034-4C89-45B0-8721-500923CE12F5}" destId="{EE70B4E9-7F9D-4CDD-8080-6688B7D6F11F}" srcOrd="0" destOrd="0" presId="urn:microsoft.com/office/officeart/2005/8/layout/orgChart1"/>
    <dgm:cxn modelId="{198F17B5-C3EA-45BB-BD98-C05558014462}" type="presParOf" srcId="{EE70B4E9-7F9D-4CDD-8080-6688B7D6F11F}" destId="{391EB1CE-7B16-4FAE-8DE4-04917464F531}" srcOrd="0" destOrd="0" presId="urn:microsoft.com/office/officeart/2005/8/layout/orgChart1"/>
    <dgm:cxn modelId="{4627101D-F950-472D-8D37-5364E443D68D}" type="presParOf" srcId="{EE70B4E9-7F9D-4CDD-8080-6688B7D6F11F}" destId="{8F48B7EB-AAE7-40D8-9AAF-DA9017136355}" srcOrd="1" destOrd="0" presId="urn:microsoft.com/office/officeart/2005/8/layout/orgChart1"/>
    <dgm:cxn modelId="{D3F3B679-724B-402C-9B4D-477A67CBBE6C}" type="presParOf" srcId="{22E88034-4C89-45B0-8721-500923CE12F5}" destId="{66EC7D2B-3768-4B37-9B99-D27D7AA37615}" srcOrd="1" destOrd="0" presId="urn:microsoft.com/office/officeart/2005/8/layout/orgChart1"/>
    <dgm:cxn modelId="{AF908B05-FD02-4AA3-AC95-55F73688A022}" type="presParOf" srcId="{22E88034-4C89-45B0-8721-500923CE12F5}" destId="{0A97D1FD-5E01-4BF2-B69F-A34A320E2288}" srcOrd="2" destOrd="0" presId="urn:microsoft.com/office/officeart/2005/8/layout/orgChart1"/>
    <dgm:cxn modelId="{BD3A7CF5-184D-4820-A78D-3D43A2AF5814}" type="presParOf" srcId="{D22F35F2-46C0-409A-9B28-BE1B6CD9AD5D}" destId="{C46B7B37-61FD-4D75-B3BD-1DF993A061A8}" srcOrd="2" destOrd="0" presId="urn:microsoft.com/office/officeart/2005/8/layout/orgChart1"/>
    <dgm:cxn modelId="{149BC91A-64D6-4831-8F5A-140AFF61A194}" type="presParOf" srcId="{6C53B656-1E1B-4B37-8157-26995D0636BA}" destId="{2B2F0B08-3950-4EE6-A39F-6C2801BBBADE}" srcOrd="4" destOrd="0" presId="urn:microsoft.com/office/officeart/2005/8/layout/orgChart1"/>
    <dgm:cxn modelId="{84758852-C40F-4408-877C-D9716DC0172D}" type="presParOf" srcId="{6C53B656-1E1B-4B37-8157-26995D0636BA}" destId="{B6B9D347-7159-434B-8A1E-9EA241C2C577}" srcOrd="5" destOrd="0" presId="urn:microsoft.com/office/officeart/2005/8/layout/orgChart1"/>
    <dgm:cxn modelId="{F706AB45-68D4-45FC-8CFF-1797D4A8687E}" type="presParOf" srcId="{B6B9D347-7159-434B-8A1E-9EA241C2C577}" destId="{0360DB12-0B58-4670-8937-78263D7F1F80}" srcOrd="0" destOrd="0" presId="urn:microsoft.com/office/officeart/2005/8/layout/orgChart1"/>
    <dgm:cxn modelId="{7D463EBD-274F-45CF-AFB7-C6C4295AE938}" type="presParOf" srcId="{0360DB12-0B58-4670-8937-78263D7F1F80}" destId="{09D829E2-5477-4B62-9C84-6F0F0CC1B016}" srcOrd="0" destOrd="0" presId="urn:microsoft.com/office/officeart/2005/8/layout/orgChart1"/>
    <dgm:cxn modelId="{45395699-DB7B-4A8C-B5E0-4791474FC6F5}" type="presParOf" srcId="{0360DB12-0B58-4670-8937-78263D7F1F80}" destId="{2B70A25B-4EB7-408B-90D4-D02D17F6452C}" srcOrd="1" destOrd="0" presId="urn:microsoft.com/office/officeart/2005/8/layout/orgChart1"/>
    <dgm:cxn modelId="{FFC332D8-8D1F-4D79-93D8-2D6090D0224D}" type="presParOf" srcId="{B6B9D347-7159-434B-8A1E-9EA241C2C577}" destId="{FEDB9AE7-C44F-4F8E-AC6A-147877B4D81F}" srcOrd="1" destOrd="0" presId="urn:microsoft.com/office/officeart/2005/8/layout/orgChart1"/>
    <dgm:cxn modelId="{7CACA65A-8A6D-49D3-84EF-6BD6BD71E6B4}" type="presParOf" srcId="{B6B9D347-7159-434B-8A1E-9EA241C2C577}" destId="{F42F8CBE-9038-40C9-9448-7882ED749B87}" srcOrd="2" destOrd="0" presId="urn:microsoft.com/office/officeart/2005/8/layout/orgChart1"/>
    <dgm:cxn modelId="{C2B033D6-A405-47E2-B2C6-E937DE916A3F}" type="presParOf" srcId="{6C53B656-1E1B-4B37-8157-26995D0636BA}" destId="{DF59E74C-448B-4F79-A672-E1E1FFFACE3E}" srcOrd="6" destOrd="0" presId="urn:microsoft.com/office/officeart/2005/8/layout/orgChart1"/>
    <dgm:cxn modelId="{CCB454B0-557C-467A-9EB1-407D8053F205}" type="presParOf" srcId="{6C53B656-1E1B-4B37-8157-26995D0636BA}" destId="{4301BC4C-8526-4741-A874-9D18CC0EA5A1}" srcOrd="7" destOrd="0" presId="urn:microsoft.com/office/officeart/2005/8/layout/orgChart1"/>
    <dgm:cxn modelId="{92FB6F22-1F5F-4729-9B93-58CEBDBBFC2C}" type="presParOf" srcId="{4301BC4C-8526-4741-A874-9D18CC0EA5A1}" destId="{3A1851E1-354B-4EED-AEEA-AB264FAB1D1E}" srcOrd="0" destOrd="0" presId="urn:microsoft.com/office/officeart/2005/8/layout/orgChart1"/>
    <dgm:cxn modelId="{3A1468D4-4FA9-4CC5-9CB5-E902A99C6BB0}" type="presParOf" srcId="{3A1851E1-354B-4EED-AEEA-AB264FAB1D1E}" destId="{4D1B9F75-D878-4CAC-BDFC-4D8E88BF1637}" srcOrd="0" destOrd="0" presId="urn:microsoft.com/office/officeart/2005/8/layout/orgChart1"/>
    <dgm:cxn modelId="{1C13B9D7-25CB-4017-BA84-5C90ECC56E74}" type="presParOf" srcId="{3A1851E1-354B-4EED-AEEA-AB264FAB1D1E}" destId="{8F592674-DE36-44D0-9372-7CE4FBBDE866}" srcOrd="1" destOrd="0" presId="urn:microsoft.com/office/officeart/2005/8/layout/orgChart1"/>
    <dgm:cxn modelId="{88F9A7E9-D625-4432-92AB-E3CDCE88873E}" type="presParOf" srcId="{4301BC4C-8526-4741-A874-9D18CC0EA5A1}" destId="{C3E7E384-A549-4186-9C89-3AB25663EDB1}" srcOrd="1" destOrd="0" presId="urn:microsoft.com/office/officeart/2005/8/layout/orgChart1"/>
    <dgm:cxn modelId="{775A53F0-EBB5-4981-9B39-CDEEF2EAE460}" type="presParOf" srcId="{4301BC4C-8526-4741-A874-9D18CC0EA5A1}" destId="{66D8931C-6C81-4385-AE70-9CC2992DF48B}" srcOrd="2" destOrd="0" presId="urn:microsoft.com/office/officeart/2005/8/layout/orgChart1"/>
    <dgm:cxn modelId="{8B5F67BB-E569-46D1-9613-FD496B8C1EA8}" type="presParOf" srcId="{6C53B656-1E1B-4B37-8157-26995D0636BA}" destId="{047734BF-F8B8-44A4-BF6F-DC6781D53819}" srcOrd="8" destOrd="0" presId="urn:microsoft.com/office/officeart/2005/8/layout/orgChart1"/>
    <dgm:cxn modelId="{B14488CA-3F56-4F0A-8031-70D0FD960EFC}" type="presParOf" srcId="{6C53B656-1E1B-4B37-8157-26995D0636BA}" destId="{6DBA5811-C9D9-4676-B52D-66C460A4D402}" srcOrd="9" destOrd="0" presId="urn:microsoft.com/office/officeart/2005/8/layout/orgChart1"/>
    <dgm:cxn modelId="{822746DF-33A6-491D-86EF-D6586D9B059A}" type="presParOf" srcId="{6DBA5811-C9D9-4676-B52D-66C460A4D402}" destId="{8095DBAB-BC1C-4826-B0E7-90D9CC67FB17}" srcOrd="0" destOrd="0" presId="urn:microsoft.com/office/officeart/2005/8/layout/orgChart1"/>
    <dgm:cxn modelId="{574E6E29-6B69-46C4-8165-1CFA29E0FE3C}" type="presParOf" srcId="{8095DBAB-BC1C-4826-B0E7-90D9CC67FB17}" destId="{B4A7D6D6-6878-41B8-B7F9-D1BA79458D46}" srcOrd="0" destOrd="0" presId="urn:microsoft.com/office/officeart/2005/8/layout/orgChart1"/>
    <dgm:cxn modelId="{B804DF25-49AD-4ACA-9836-A9CB868E699D}" type="presParOf" srcId="{8095DBAB-BC1C-4826-B0E7-90D9CC67FB17}" destId="{F529059B-E507-4888-AD0B-B84C666A9CB8}" srcOrd="1" destOrd="0" presId="urn:microsoft.com/office/officeart/2005/8/layout/orgChart1"/>
    <dgm:cxn modelId="{CCD7ECCF-2547-4CF2-8D97-60E5EE1EDA07}" type="presParOf" srcId="{6DBA5811-C9D9-4676-B52D-66C460A4D402}" destId="{43D78C91-DE0C-4EE0-981D-A04DACFA145B}" srcOrd="1" destOrd="0" presId="urn:microsoft.com/office/officeart/2005/8/layout/orgChart1"/>
    <dgm:cxn modelId="{04CDF982-06FC-4768-9A97-402F099E9602}" type="presParOf" srcId="{6DBA5811-C9D9-4676-B52D-66C460A4D402}" destId="{2BB25119-734F-4BD9-BB1D-01C3510DFCCD}" srcOrd="2" destOrd="0" presId="urn:microsoft.com/office/officeart/2005/8/layout/orgChart1"/>
    <dgm:cxn modelId="{6516DA1A-9763-4F1D-BDB4-CD24BC4B3CB5}" type="presParOf" srcId="{6C53B656-1E1B-4B37-8157-26995D0636BA}" destId="{0704133A-519D-4B2B-909E-DE32F2E8DE16}" srcOrd="10" destOrd="0" presId="urn:microsoft.com/office/officeart/2005/8/layout/orgChart1"/>
    <dgm:cxn modelId="{18D0CB54-0061-4C6B-A1CB-EF6BE17E3D00}" type="presParOf" srcId="{6C53B656-1E1B-4B37-8157-26995D0636BA}" destId="{680EF9FC-FBD7-4DCA-A2FF-3BF651935EDC}" srcOrd="11" destOrd="0" presId="urn:microsoft.com/office/officeart/2005/8/layout/orgChart1"/>
    <dgm:cxn modelId="{59CA142A-CAB0-4C8B-899C-FBFB95D49ABB}" type="presParOf" srcId="{680EF9FC-FBD7-4DCA-A2FF-3BF651935EDC}" destId="{9D729CD2-BE22-43A8-9B1C-A987D7AC151F}" srcOrd="0" destOrd="0" presId="urn:microsoft.com/office/officeart/2005/8/layout/orgChart1"/>
    <dgm:cxn modelId="{6EBD0D05-0418-440D-8395-38471B8D7859}" type="presParOf" srcId="{9D729CD2-BE22-43A8-9B1C-A987D7AC151F}" destId="{339BE56E-EA45-4E8A-8F04-D47D1084EB38}" srcOrd="0" destOrd="0" presId="urn:microsoft.com/office/officeart/2005/8/layout/orgChart1"/>
    <dgm:cxn modelId="{ACECB5B6-05FD-4F4F-A458-CE246E82B2AD}" type="presParOf" srcId="{9D729CD2-BE22-43A8-9B1C-A987D7AC151F}" destId="{BF35361D-2636-43AE-A3F7-D82D8CADBDD3}" srcOrd="1" destOrd="0" presId="urn:microsoft.com/office/officeart/2005/8/layout/orgChart1"/>
    <dgm:cxn modelId="{1B503426-8364-4E4D-B852-B655AC4F6F4B}" type="presParOf" srcId="{680EF9FC-FBD7-4DCA-A2FF-3BF651935EDC}" destId="{324FE18F-A646-4906-9A84-AFCF68A17669}" srcOrd="1" destOrd="0" presId="urn:microsoft.com/office/officeart/2005/8/layout/orgChart1"/>
    <dgm:cxn modelId="{F10A787B-B111-4047-9CE9-8D703F0DDAED}" type="presParOf" srcId="{680EF9FC-FBD7-4DCA-A2FF-3BF651935EDC}" destId="{E43B3990-EF9A-4831-8B9B-D8E2238A8374}" srcOrd="2" destOrd="0" presId="urn:microsoft.com/office/officeart/2005/8/layout/orgChart1"/>
    <dgm:cxn modelId="{325BC696-66A8-440C-8F88-282CD405DDEF}" type="presParOf" srcId="{A32D3C35-E07C-49CA-8B23-5706A80A744A}" destId="{07417467-584D-4602-A2B3-85169EFF2374}" srcOrd="2" destOrd="0" presId="urn:microsoft.com/office/officeart/2005/8/layout/orgChart1"/>
    <dgm:cxn modelId="{68FDF01F-CF7D-426E-9A2F-E15CF893B893}" type="presParOf" srcId="{07417467-584D-4602-A2B3-85169EFF2374}" destId="{88080DDF-2F1E-4F70-8903-3EEC5F94A7D2}" srcOrd="0" destOrd="0" presId="urn:microsoft.com/office/officeart/2005/8/layout/orgChart1"/>
    <dgm:cxn modelId="{133C52D2-899E-49E2-97AD-7296E52D6143}" type="presParOf" srcId="{07417467-584D-4602-A2B3-85169EFF2374}" destId="{B1285A6D-C944-4924-B6BB-FB365AC7A086}" srcOrd="1" destOrd="0" presId="urn:microsoft.com/office/officeart/2005/8/layout/orgChart1"/>
    <dgm:cxn modelId="{CD94E3B6-F7C0-47F4-9C79-0A7BEAF89CE4}" type="presParOf" srcId="{B1285A6D-C944-4924-B6BB-FB365AC7A086}" destId="{B8CC1176-67C3-4220-AB44-D6D2FF1EDCAD}" srcOrd="0" destOrd="0" presId="urn:microsoft.com/office/officeart/2005/8/layout/orgChart1"/>
    <dgm:cxn modelId="{C8A75EA5-55EF-42D9-8768-57FF8C8B91C0}" type="presParOf" srcId="{B8CC1176-67C3-4220-AB44-D6D2FF1EDCAD}" destId="{781BF01B-B4B2-4B4C-8073-8EDBC8D21348}" srcOrd="0" destOrd="0" presId="urn:microsoft.com/office/officeart/2005/8/layout/orgChart1"/>
    <dgm:cxn modelId="{701967DB-22D0-457D-9A9E-43DF9C0D3C22}" type="presParOf" srcId="{B8CC1176-67C3-4220-AB44-D6D2FF1EDCAD}" destId="{E2DC53AA-A81E-400C-B108-2D17375809BD}" srcOrd="1" destOrd="0" presId="urn:microsoft.com/office/officeart/2005/8/layout/orgChart1"/>
    <dgm:cxn modelId="{3D29BF8F-11D7-4CFE-ACA7-FBF3BC0F316E}" type="presParOf" srcId="{B1285A6D-C944-4924-B6BB-FB365AC7A086}" destId="{7BE7C408-2D9E-4EDD-9E81-3A295CD1BECB}" srcOrd="1" destOrd="0" presId="urn:microsoft.com/office/officeart/2005/8/layout/orgChart1"/>
    <dgm:cxn modelId="{464E4758-D96E-4090-8F70-2E88A7E17097}" type="presParOf" srcId="{B1285A6D-C944-4924-B6BB-FB365AC7A086}" destId="{37190437-095B-4BDD-BA7F-5FAD3F7FDA76}" srcOrd="2" destOrd="0" presId="urn:microsoft.com/office/officeart/2005/8/layout/orgChart1"/>
    <dgm:cxn modelId="{CED84200-ECB7-4848-8C84-CAF68AA4EFCE}" type="presParOf" srcId="{07417467-584D-4602-A2B3-85169EFF2374}" destId="{A09B98C6-8B88-4BDE-BEA9-F2F9C2B3DD29}" srcOrd="2" destOrd="0" presId="urn:microsoft.com/office/officeart/2005/8/layout/orgChart1"/>
    <dgm:cxn modelId="{A79B8317-A680-46AE-83BD-3B6A35F39D0F}" type="presParOf" srcId="{07417467-584D-4602-A2B3-85169EFF2374}" destId="{9FC4FE28-7FF5-4661-ADB6-8979C212E70E}" srcOrd="3" destOrd="0" presId="urn:microsoft.com/office/officeart/2005/8/layout/orgChart1"/>
    <dgm:cxn modelId="{32F65C4B-D342-42F1-A6DB-96EBF1525A27}" type="presParOf" srcId="{9FC4FE28-7FF5-4661-ADB6-8979C212E70E}" destId="{3D4AAA6D-E4FD-47BD-9ED8-57CB45E09D10}" srcOrd="0" destOrd="0" presId="urn:microsoft.com/office/officeart/2005/8/layout/orgChart1"/>
    <dgm:cxn modelId="{0980AE11-D991-49A6-B794-13D3F9BCC17F}" type="presParOf" srcId="{3D4AAA6D-E4FD-47BD-9ED8-57CB45E09D10}" destId="{543C6572-17AE-448E-81B1-0CE4310EB90C}" srcOrd="0" destOrd="0" presId="urn:microsoft.com/office/officeart/2005/8/layout/orgChart1"/>
    <dgm:cxn modelId="{FF32CC20-774A-4FE0-956F-C196A334834D}" type="presParOf" srcId="{3D4AAA6D-E4FD-47BD-9ED8-57CB45E09D10}" destId="{1BE82DF3-9992-4E72-9B02-45D12F81FF6B}" srcOrd="1" destOrd="0" presId="urn:microsoft.com/office/officeart/2005/8/layout/orgChart1"/>
    <dgm:cxn modelId="{C8D44638-2106-4023-B345-695855210F31}" type="presParOf" srcId="{9FC4FE28-7FF5-4661-ADB6-8979C212E70E}" destId="{CB255941-2F5E-42A3-A0E3-F9000A685C21}" srcOrd="1" destOrd="0" presId="urn:microsoft.com/office/officeart/2005/8/layout/orgChart1"/>
    <dgm:cxn modelId="{B17DAC16-83E9-434D-B319-D87991269011}" type="presParOf" srcId="{9FC4FE28-7FF5-4661-ADB6-8979C212E70E}" destId="{2EE73DF9-A2DA-454E-8834-6128C70D84C5}" srcOrd="2" destOrd="0" presId="urn:microsoft.com/office/officeart/2005/8/layout/orgChart1"/>
    <dgm:cxn modelId="{AE7C8759-6F41-4828-8F84-0EAEF6DB14F7}" type="presParOf" srcId="{07417467-584D-4602-A2B3-85169EFF2374}" destId="{BC910672-10AC-4179-96EA-6F339591A2E7}" srcOrd="4" destOrd="0" presId="urn:microsoft.com/office/officeart/2005/8/layout/orgChart1"/>
    <dgm:cxn modelId="{0C0ADB3E-8D77-4F8C-B09F-F2D6E82479EA}" type="presParOf" srcId="{07417467-584D-4602-A2B3-85169EFF2374}" destId="{D3628486-1A4E-4BF7-A19F-FF837E2416B3}" srcOrd="5" destOrd="0" presId="urn:microsoft.com/office/officeart/2005/8/layout/orgChart1"/>
    <dgm:cxn modelId="{C793E3AA-D7C7-4FB0-83A3-C7297CDB1675}" type="presParOf" srcId="{D3628486-1A4E-4BF7-A19F-FF837E2416B3}" destId="{98AF3BFA-405E-4287-BDDC-EBA884ACB9AF}" srcOrd="0" destOrd="0" presId="urn:microsoft.com/office/officeart/2005/8/layout/orgChart1"/>
    <dgm:cxn modelId="{75E9B9E6-7C13-4EEA-9037-158EE5E00B2D}" type="presParOf" srcId="{98AF3BFA-405E-4287-BDDC-EBA884ACB9AF}" destId="{9A28CBA7-9F9F-42D6-AE69-61C836D240FE}" srcOrd="0" destOrd="0" presId="urn:microsoft.com/office/officeart/2005/8/layout/orgChart1"/>
    <dgm:cxn modelId="{2C7CCD26-D58A-4030-BBFD-953339156960}" type="presParOf" srcId="{98AF3BFA-405E-4287-BDDC-EBA884ACB9AF}" destId="{3F89DCF2-469E-4DAB-BC48-5196BCBC7802}" srcOrd="1" destOrd="0" presId="urn:microsoft.com/office/officeart/2005/8/layout/orgChart1"/>
    <dgm:cxn modelId="{58BC3D91-80C9-4D34-9CA2-DF02A8ADC456}" type="presParOf" srcId="{D3628486-1A4E-4BF7-A19F-FF837E2416B3}" destId="{CC894339-6AA0-4460-9B8C-11CE2FB37247}" srcOrd="1" destOrd="0" presId="urn:microsoft.com/office/officeart/2005/8/layout/orgChart1"/>
    <dgm:cxn modelId="{C0D29B14-D986-4034-BDC2-888D5A2933A8}" type="presParOf" srcId="{D3628486-1A4E-4BF7-A19F-FF837E2416B3}" destId="{ADDC4DD8-35C7-491A-8990-919F8FE0F763}" srcOrd="2" destOrd="0" presId="urn:microsoft.com/office/officeart/2005/8/layout/orgChart1"/>
    <dgm:cxn modelId="{46F0D258-8227-4BCE-9F28-748959580036}" type="presParOf" srcId="{07417467-584D-4602-A2B3-85169EFF2374}" destId="{C64A032F-A3B2-4ACE-861C-4903135A5D28}" srcOrd="6" destOrd="0" presId="urn:microsoft.com/office/officeart/2005/8/layout/orgChart1"/>
    <dgm:cxn modelId="{FF65E8DB-982E-4661-B8DC-11266B54D0C8}" type="presParOf" srcId="{07417467-584D-4602-A2B3-85169EFF2374}" destId="{601776F7-69CE-448C-AB3D-7D6CB0B541D7}" srcOrd="7" destOrd="0" presId="urn:microsoft.com/office/officeart/2005/8/layout/orgChart1"/>
    <dgm:cxn modelId="{41E51B39-2FA0-493F-83EA-FE4AF8FF3768}" type="presParOf" srcId="{601776F7-69CE-448C-AB3D-7D6CB0B541D7}" destId="{5ECA0B7D-9364-4B05-B60C-6AF39C481142}" srcOrd="0" destOrd="0" presId="urn:microsoft.com/office/officeart/2005/8/layout/orgChart1"/>
    <dgm:cxn modelId="{39D0A8F2-F074-4CBE-9B26-1253040D763D}" type="presParOf" srcId="{5ECA0B7D-9364-4B05-B60C-6AF39C481142}" destId="{3FDFB728-22A6-4294-A645-863430D1428B}" srcOrd="0" destOrd="0" presId="urn:microsoft.com/office/officeart/2005/8/layout/orgChart1"/>
    <dgm:cxn modelId="{87165E35-9C06-4AF6-9F45-1BB3E2432176}" type="presParOf" srcId="{5ECA0B7D-9364-4B05-B60C-6AF39C481142}" destId="{2A6359BF-D9A9-4788-88A4-565B889E415C}" srcOrd="1" destOrd="0" presId="urn:microsoft.com/office/officeart/2005/8/layout/orgChart1"/>
    <dgm:cxn modelId="{9519F805-E176-42D2-8D82-3D663DF7C761}" type="presParOf" srcId="{601776F7-69CE-448C-AB3D-7D6CB0B541D7}" destId="{F8573174-D349-49EA-89D1-5A2B66445001}" srcOrd="1" destOrd="0" presId="urn:microsoft.com/office/officeart/2005/8/layout/orgChart1"/>
    <dgm:cxn modelId="{951171B6-E912-4F06-AA7A-A366F129B5B3}" type="presParOf" srcId="{601776F7-69CE-448C-AB3D-7D6CB0B541D7}" destId="{41607B51-31E9-4219-A0DC-8AF8814B1BB2}" srcOrd="2" destOrd="0" presId="urn:microsoft.com/office/officeart/2005/8/layout/orgChart1"/>
    <dgm:cxn modelId="{8B89B9B1-447A-4678-B559-4B07CE1B14BC}" type="presParOf" srcId="{07417467-584D-4602-A2B3-85169EFF2374}" destId="{551B9D31-4DF5-4A01-92EE-06718C89135E}" srcOrd="8" destOrd="0" presId="urn:microsoft.com/office/officeart/2005/8/layout/orgChart1"/>
    <dgm:cxn modelId="{0670BA43-BA2F-43A3-83CD-858E7D8CF2D6}" type="presParOf" srcId="{07417467-584D-4602-A2B3-85169EFF2374}" destId="{3264AB19-1ECA-415A-B109-0B8CC1497FEA}" srcOrd="9" destOrd="0" presId="urn:microsoft.com/office/officeart/2005/8/layout/orgChart1"/>
    <dgm:cxn modelId="{E0214316-162F-4814-BA00-9E2734F5B5F1}" type="presParOf" srcId="{3264AB19-1ECA-415A-B109-0B8CC1497FEA}" destId="{144D23C1-3DD3-4668-9F8B-E0488CEA711C}" srcOrd="0" destOrd="0" presId="urn:microsoft.com/office/officeart/2005/8/layout/orgChart1"/>
    <dgm:cxn modelId="{4811AC75-74D4-4BE2-9F9D-9B3E11004B08}" type="presParOf" srcId="{144D23C1-3DD3-4668-9F8B-E0488CEA711C}" destId="{EDE76106-6386-4E07-9C7C-801A6E155C3B}" srcOrd="0" destOrd="0" presId="urn:microsoft.com/office/officeart/2005/8/layout/orgChart1"/>
    <dgm:cxn modelId="{256B1733-2F77-4B9D-AA5B-4F2DF2D3CC89}" type="presParOf" srcId="{144D23C1-3DD3-4668-9F8B-E0488CEA711C}" destId="{9789AB3A-CE87-4DBE-9348-465DB73713FD}" srcOrd="1" destOrd="0" presId="urn:microsoft.com/office/officeart/2005/8/layout/orgChart1"/>
    <dgm:cxn modelId="{7E709BFA-B786-43BD-9F03-45FBD67ECE48}" type="presParOf" srcId="{3264AB19-1ECA-415A-B109-0B8CC1497FEA}" destId="{A0A25A4F-4DD2-4FCA-8B86-4D63EE3EA990}" srcOrd="1" destOrd="0" presId="urn:microsoft.com/office/officeart/2005/8/layout/orgChart1"/>
    <dgm:cxn modelId="{5DD21B6A-518D-4E21-AD3F-29EF4233DA98}" type="presParOf" srcId="{3264AB19-1ECA-415A-B109-0B8CC1497FEA}" destId="{62D8A593-71D2-4152-8CE4-BA3F93331A6F}" srcOrd="2" destOrd="0" presId="urn:microsoft.com/office/officeart/2005/8/layout/orgChart1"/>
    <dgm:cxn modelId="{0103487A-8282-47F0-8483-08D4FBFDE94B}" type="presParOf" srcId="{07417467-584D-4602-A2B3-85169EFF2374}" destId="{219FB536-0E70-4F3C-BB6F-03EE27FEB690}" srcOrd="10" destOrd="0" presId="urn:microsoft.com/office/officeart/2005/8/layout/orgChart1"/>
    <dgm:cxn modelId="{AA34610B-B45D-45E7-A170-AAFF9C94F65C}" type="presParOf" srcId="{07417467-584D-4602-A2B3-85169EFF2374}" destId="{E4244830-D51B-440F-89AB-955B9EA48113}" srcOrd="11" destOrd="0" presId="urn:microsoft.com/office/officeart/2005/8/layout/orgChart1"/>
    <dgm:cxn modelId="{F51DC71E-79E0-4305-BD84-7ADC49EF4F65}" type="presParOf" srcId="{E4244830-D51B-440F-89AB-955B9EA48113}" destId="{F8E3B153-95AF-47B1-97B0-134CECA158CA}" srcOrd="0" destOrd="0" presId="urn:microsoft.com/office/officeart/2005/8/layout/orgChart1"/>
    <dgm:cxn modelId="{4AF9B52A-B0EE-4364-957E-2E8BFA4E28DF}" type="presParOf" srcId="{F8E3B153-95AF-47B1-97B0-134CECA158CA}" destId="{375FE67F-C3D0-479B-80BC-78592B9CE9FA}" srcOrd="0" destOrd="0" presId="urn:microsoft.com/office/officeart/2005/8/layout/orgChart1"/>
    <dgm:cxn modelId="{D8386802-293A-4AC1-B988-009748CF590B}" type="presParOf" srcId="{F8E3B153-95AF-47B1-97B0-134CECA158CA}" destId="{4713A00D-8787-45AE-8307-0F6D6D4FFB38}" srcOrd="1" destOrd="0" presId="urn:microsoft.com/office/officeart/2005/8/layout/orgChart1"/>
    <dgm:cxn modelId="{313D2508-8315-45BA-9DF8-344041836009}" type="presParOf" srcId="{E4244830-D51B-440F-89AB-955B9EA48113}" destId="{1D4EB984-2C42-4819-A5AC-0EF24E3AF1A8}" srcOrd="1" destOrd="0" presId="urn:microsoft.com/office/officeart/2005/8/layout/orgChart1"/>
    <dgm:cxn modelId="{0282884D-D8C5-4EE5-A7C6-A03E7573AE66}" type="presParOf" srcId="{E4244830-D51B-440F-89AB-955B9EA48113}" destId="{679F0446-30A9-4848-BDD5-268D598139CF}" srcOrd="2" destOrd="0" presId="urn:microsoft.com/office/officeart/2005/8/layout/orgChart1"/>
    <dgm:cxn modelId="{BA329503-C866-44D9-8290-48A81DAF78C3}" type="presParOf" srcId="{E2797D3C-AE05-4FC2-8FAA-D1E4CD524F8E}" destId="{97AACA04-9A94-48F8-AFCF-8C5A829FC6C6}" srcOrd="2" destOrd="0" presId="urn:microsoft.com/office/officeart/2005/8/layout/orgChart1"/>
    <dgm:cxn modelId="{D7DC1322-6B8D-4F46-AB0D-A3B6D83780BC}" type="presParOf" srcId="{97AACA04-9A94-48F8-AFCF-8C5A829FC6C6}" destId="{4FB1572E-B24B-4210-B796-A7116998B7ED}" srcOrd="0" destOrd="0" presId="urn:microsoft.com/office/officeart/2005/8/layout/orgChart1"/>
    <dgm:cxn modelId="{BB290D31-3FE3-4C75-AC1C-2C79B2404818}" type="presParOf" srcId="{4FB1572E-B24B-4210-B796-A7116998B7ED}" destId="{B19EE777-E2CB-46E5-9E06-23DD221ADA5F}" srcOrd="0" destOrd="0" presId="urn:microsoft.com/office/officeart/2005/8/layout/orgChart1"/>
    <dgm:cxn modelId="{296A8432-B820-4BB1-975D-189DEA09269D}" type="presParOf" srcId="{4FB1572E-B24B-4210-B796-A7116998B7ED}" destId="{DEAEFB1E-8F48-4117-B936-BDA2C67B1639}" srcOrd="1" destOrd="0" presId="urn:microsoft.com/office/officeart/2005/8/layout/orgChart1"/>
    <dgm:cxn modelId="{0E781A32-3625-4078-B502-115F7C3231D8}" type="presParOf" srcId="{97AACA04-9A94-48F8-AFCF-8C5A829FC6C6}" destId="{BA3A3429-0811-42A6-8CA1-0B814C806D2E}" srcOrd="1" destOrd="0" presId="urn:microsoft.com/office/officeart/2005/8/layout/orgChart1"/>
    <dgm:cxn modelId="{722C71FA-A6B4-49C8-8E91-55F503DF4869}" type="presParOf" srcId="{97AACA04-9A94-48F8-AFCF-8C5A829FC6C6}" destId="{FE50903E-2E73-4D9D-A650-D2F2D5FDE8E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9FB536-0E70-4F3C-BB6F-03EE27FEB690}">
      <dsp:nvSpPr>
        <dsp:cNvPr id="0" name=""/>
        <dsp:cNvSpPr/>
      </dsp:nvSpPr>
      <dsp:spPr>
        <a:xfrm>
          <a:off x="5215976" y="965283"/>
          <a:ext cx="634170" cy="12210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1019"/>
              </a:lnTo>
              <a:lnTo>
                <a:pt x="634170" y="122101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1B9D31-4DF5-4A01-92EE-06718C89135E}">
      <dsp:nvSpPr>
        <dsp:cNvPr id="0" name=""/>
        <dsp:cNvSpPr/>
      </dsp:nvSpPr>
      <dsp:spPr>
        <a:xfrm>
          <a:off x="4631144" y="965283"/>
          <a:ext cx="584831" cy="1184447"/>
        </a:xfrm>
        <a:custGeom>
          <a:avLst/>
          <a:gdLst/>
          <a:ahLst/>
          <a:cxnLst/>
          <a:rect l="0" t="0" r="0" b="0"/>
          <a:pathLst>
            <a:path>
              <a:moveTo>
                <a:pt x="584831" y="0"/>
              </a:moveTo>
              <a:lnTo>
                <a:pt x="584831" y="1184447"/>
              </a:lnTo>
              <a:lnTo>
                <a:pt x="0" y="1184447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4A032F-A3B2-4ACE-861C-4903135A5D28}">
      <dsp:nvSpPr>
        <dsp:cNvPr id="0" name=""/>
        <dsp:cNvSpPr/>
      </dsp:nvSpPr>
      <dsp:spPr>
        <a:xfrm>
          <a:off x="5215976" y="965283"/>
          <a:ext cx="643439" cy="7147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4790"/>
              </a:lnTo>
              <a:lnTo>
                <a:pt x="643439" y="71479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910672-10AC-4179-96EA-6F339591A2E7}">
      <dsp:nvSpPr>
        <dsp:cNvPr id="0" name=""/>
        <dsp:cNvSpPr/>
      </dsp:nvSpPr>
      <dsp:spPr>
        <a:xfrm>
          <a:off x="4640431" y="965283"/>
          <a:ext cx="575545" cy="663689"/>
        </a:xfrm>
        <a:custGeom>
          <a:avLst/>
          <a:gdLst/>
          <a:ahLst/>
          <a:cxnLst/>
          <a:rect l="0" t="0" r="0" b="0"/>
          <a:pathLst>
            <a:path>
              <a:moveTo>
                <a:pt x="575545" y="0"/>
              </a:moveTo>
              <a:lnTo>
                <a:pt x="575545" y="663689"/>
              </a:lnTo>
              <a:lnTo>
                <a:pt x="0" y="66368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9B98C6-8B88-4BDE-BEA9-F2F9C2B3DD29}">
      <dsp:nvSpPr>
        <dsp:cNvPr id="0" name=""/>
        <dsp:cNvSpPr/>
      </dsp:nvSpPr>
      <dsp:spPr>
        <a:xfrm>
          <a:off x="5215976" y="965283"/>
          <a:ext cx="644479" cy="2315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1589"/>
              </a:lnTo>
              <a:lnTo>
                <a:pt x="644479" y="23158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080DDF-2F1E-4F70-8903-3EEC5F94A7D2}">
      <dsp:nvSpPr>
        <dsp:cNvPr id="0" name=""/>
        <dsp:cNvSpPr/>
      </dsp:nvSpPr>
      <dsp:spPr>
        <a:xfrm>
          <a:off x="4632846" y="965283"/>
          <a:ext cx="583130" cy="178493"/>
        </a:xfrm>
        <a:custGeom>
          <a:avLst/>
          <a:gdLst/>
          <a:ahLst/>
          <a:cxnLst/>
          <a:rect l="0" t="0" r="0" b="0"/>
          <a:pathLst>
            <a:path>
              <a:moveTo>
                <a:pt x="583130" y="0"/>
              </a:moveTo>
              <a:lnTo>
                <a:pt x="583130" y="178493"/>
              </a:lnTo>
              <a:lnTo>
                <a:pt x="0" y="178493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04133A-519D-4B2B-909E-DE32F2E8DE16}">
      <dsp:nvSpPr>
        <dsp:cNvPr id="0" name=""/>
        <dsp:cNvSpPr/>
      </dsp:nvSpPr>
      <dsp:spPr>
        <a:xfrm>
          <a:off x="8182046" y="2928857"/>
          <a:ext cx="466190" cy="23564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6416"/>
              </a:lnTo>
              <a:lnTo>
                <a:pt x="466190" y="235641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7734BF-F8B8-44A4-BF6F-DC6781D53819}">
      <dsp:nvSpPr>
        <dsp:cNvPr id="0" name=""/>
        <dsp:cNvSpPr/>
      </dsp:nvSpPr>
      <dsp:spPr>
        <a:xfrm>
          <a:off x="8182046" y="2928857"/>
          <a:ext cx="486103" cy="28256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25640"/>
              </a:lnTo>
              <a:lnTo>
                <a:pt x="486103" y="282564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59E74C-448B-4F79-A672-E1E1FFFACE3E}">
      <dsp:nvSpPr>
        <dsp:cNvPr id="0" name=""/>
        <dsp:cNvSpPr/>
      </dsp:nvSpPr>
      <dsp:spPr>
        <a:xfrm>
          <a:off x="8182046" y="2928857"/>
          <a:ext cx="452028" cy="18952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5202"/>
              </a:lnTo>
              <a:lnTo>
                <a:pt x="452028" y="189520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F0B08-3950-4EE6-A39F-6C2801BBBADE}">
      <dsp:nvSpPr>
        <dsp:cNvPr id="0" name=""/>
        <dsp:cNvSpPr/>
      </dsp:nvSpPr>
      <dsp:spPr>
        <a:xfrm>
          <a:off x="8182046" y="2928857"/>
          <a:ext cx="357760" cy="2917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779"/>
              </a:lnTo>
              <a:lnTo>
                <a:pt x="357760" y="29177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77BBEB-E7D4-4D90-BD3B-FF669905BBA0}">
      <dsp:nvSpPr>
        <dsp:cNvPr id="0" name=""/>
        <dsp:cNvSpPr/>
      </dsp:nvSpPr>
      <dsp:spPr>
        <a:xfrm>
          <a:off x="9084288" y="4375938"/>
          <a:ext cx="83441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133939"/>
              </a:lnTo>
              <a:lnTo>
                <a:pt x="834419" y="13393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A2115A-4456-4486-BA51-A62422035654}">
      <dsp:nvSpPr>
        <dsp:cNvPr id="0" name=""/>
        <dsp:cNvSpPr/>
      </dsp:nvSpPr>
      <dsp:spPr>
        <a:xfrm>
          <a:off x="8182046" y="2928857"/>
          <a:ext cx="416995" cy="12901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0173"/>
              </a:lnTo>
              <a:lnTo>
                <a:pt x="416995" y="1290173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A9C59F-0D7C-4567-BCFE-C01670BB90A0}">
      <dsp:nvSpPr>
        <dsp:cNvPr id="0" name=""/>
        <dsp:cNvSpPr/>
      </dsp:nvSpPr>
      <dsp:spPr>
        <a:xfrm>
          <a:off x="8182046" y="2928857"/>
          <a:ext cx="390363" cy="8071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7136"/>
              </a:lnTo>
              <a:lnTo>
                <a:pt x="390363" y="80713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12105B-4844-4C55-9004-E37FF495F7BC}">
      <dsp:nvSpPr>
        <dsp:cNvPr id="0" name=""/>
        <dsp:cNvSpPr/>
      </dsp:nvSpPr>
      <dsp:spPr>
        <a:xfrm>
          <a:off x="5756641" y="3468257"/>
          <a:ext cx="91440" cy="7501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50104"/>
              </a:lnTo>
              <a:lnTo>
                <a:pt x="125660" y="75010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B4892C-A5E7-4807-B70F-6A3EA5DB6FDE}">
      <dsp:nvSpPr>
        <dsp:cNvPr id="0" name=""/>
        <dsp:cNvSpPr/>
      </dsp:nvSpPr>
      <dsp:spPr>
        <a:xfrm>
          <a:off x="5756641" y="3468257"/>
          <a:ext cx="91440" cy="29040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0400"/>
              </a:lnTo>
              <a:lnTo>
                <a:pt x="122998" y="29040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AE2670-929E-4CE6-8BCE-164FFD62442F}">
      <dsp:nvSpPr>
        <dsp:cNvPr id="0" name=""/>
        <dsp:cNvSpPr/>
      </dsp:nvSpPr>
      <dsp:spPr>
        <a:xfrm>
          <a:off x="5802361" y="2928857"/>
          <a:ext cx="2379684" cy="112396"/>
        </a:xfrm>
        <a:custGeom>
          <a:avLst/>
          <a:gdLst/>
          <a:ahLst/>
          <a:cxnLst/>
          <a:rect l="0" t="0" r="0" b="0"/>
          <a:pathLst>
            <a:path>
              <a:moveTo>
                <a:pt x="2379684" y="0"/>
              </a:moveTo>
              <a:lnTo>
                <a:pt x="2379684" y="81480"/>
              </a:lnTo>
              <a:lnTo>
                <a:pt x="0" y="81480"/>
              </a:lnTo>
              <a:lnTo>
                <a:pt x="0" y="11239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98A6CE-8C98-4417-AAC9-F45B34DDDD20}">
      <dsp:nvSpPr>
        <dsp:cNvPr id="0" name=""/>
        <dsp:cNvSpPr/>
      </dsp:nvSpPr>
      <dsp:spPr>
        <a:xfrm>
          <a:off x="7164252" y="3478653"/>
          <a:ext cx="143615" cy="8067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6721"/>
              </a:lnTo>
              <a:lnTo>
                <a:pt x="143615" y="80672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66875C-11E1-4D8F-B92A-C99050085B90}">
      <dsp:nvSpPr>
        <dsp:cNvPr id="0" name=""/>
        <dsp:cNvSpPr/>
      </dsp:nvSpPr>
      <dsp:spPr>
        <a:xfrm>
          <a:off x="7164252" y="3478653"/>
          <a:ext cx="177346" cy="22571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7111"/>
              </a:lnTo>
              <a:lnTo>
                <a:pt x="177346" y="225711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8CBD7A-9903-4173-A73B-2B8C30B23DE0}">
      <dsp:nvSpPr>
        <dsp:cNvPr id="0" name=""/>
        <dsp:cNvSpPr/>
      </dsp:nvSpPr>
      <dsp:spPr>
        <a:xfrm>
          <a:off x="7164252" y="3478653"/>
          <a:ext cx="162886" cy="12967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6729"/>
              </a:lnTo>
              <a:lnTo>
                <a:pt x="162886" y="129672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D96C90-28F0-4C3A-81B5-70C49EF15316}">
      <dsp:nvSpPr>
        <dsp:cNvPr id="0" name=""/>
        <dsp:cNvSpPr/>
      </dsp:nvSpPr>
      <dsp:spPr>
        <a:xfrm>
          <a:off x="7164252" y="3478653"/>
          <a:ext cx="162064" cy="17306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0604"/>
              </a:lnTo>
              <a:lnTo>
                <a:pt x="162064" y="173060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950DAF-7335-458C-BBA3-CE157FC3FA30}">
      <dsp:nvSpPr>
        <dsp:cNvPr id="0" name=""/>
        <dsp:cNvSpPr/>
      </dsp:nvSpPr>
      <dsp:spPr>
        <a:xfrm>
          <a:off x="7164252" y="3478653"/>
          <a:ext cx="141675" cy="2913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1309"/>
              </a:lnTo>
              <a:lnTo>
                <a:pt x="141675" y="29130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A644FC-434D-4AE9-81E4-EEA381D301C5}">
      <dsp:nvSpPr>
        <dsp:cNvPr id="0" name=""/>
        <dsp:cNvSpPr/>
      </dsp:nvSpPr>
      <dsp:spPr>
        <a:xfrm>
          <a:off x="7164252" y="2928857"/>
          <a:ext cx="1017793" cy="125931"/>
        </a:xfrm>
        <a:custGeom>
          <a:avLst/>
          <a:gdLst/>
          <a:ahLst/>
          <a:cxnLst/>
          <a:rect l="0" t="0" r="0" b="0"/>
          <a:pathLst>
            <a:path>
              <a:moveTo>
                <a:pt x="1017793" y="0"/>
              </a:moveTo>
              <a:lnTo>
                <a:pt x="1017793" y="95015"/>
              </a:lnTo>
              <a:lnTo>
                <a:pt x="0" y="95015"/>
              </a:lnTo>
              <a:lnTo>
                <a:pt x="0" y="1259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131D4F-2743-4936-BD76-0AF844FAAC80}">
      <dsp:nvSpPr>
        <dsp:cNvPr id="0" name=""/>
        <dsp:cNvSpPr/>
      </dsp:nvSpPr>
      <dsp:spPr>
        <a:xfrm>
          <a:off x="5215976" y="965283"/>
          <a:ext cx="2966069" cy="15122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1346"/>
              </a:lnTo>
              <a:lnTo>
                <a:pt x="2966069" y="1481346"/>
              </a:lnTo>
              <a:lnTo>
                <a:pt x="2966069" y="151226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017656-9560-4907-A839-74E1425EBFCA}">
      <dsp:nvSpPr>
        <dsp:cNvPr id="0" name=""/>
        <dsp:cNvSpPr/>
      </dsp:nvSpPr>
      <dsp:spPr>
        <a:xfrm>
          <a:off x="4371007" y="965283"/>
          <a:ext cx="844968" cy="2067157"/>
        </a:xfrm>
        <a:custGeom>
          <a:avLst/>
          <a:gdLst/>
          <a:ahLst/>
          <a:cxnLst/>
          <a:rect l="0" t="0" r="0" b="0"/>
          <a:pathLst>
            <a:path>
              <a:moveTo>
                <a:pt x="844968" y="0"/>
              </a:moveTo>
              <a:lnTo>
                <a:pt x="844968" y="2036241"/>
              </a:lnTo>
              <a:lnTo>
                <a:pt x="0" y="2036241"/>
              </a:lnTo>
              <a:lnTo>
                <a:pt x="0" y="2067157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41131-56EF-4476-8B1F-7B0BE60DB14B}">
      <dsp:nvSpPr>
        <dsp:cNvPr id="0" name=""/>
        <dsp:cNvSpPr/>
      </dsp:nvSpPr>
      <dsp:spPr>
        <a:xfrm>
          <a:off x="1956551" y="2932957"/>
          <a:ext cx="272341" cy="2364702"/>
        </a:xfrm>
        <a:custGeom>
          <a:avLst/>
          <a:gdLst/>
          <a:ahLst/>
          <a:cxnLst/>
          <a:rect l="0" t="0" r="0" b="0"/>
          <a:pathLst>
            <a:path>
              <a:moveTo>
                <a:pt x="272341" y="0"/>
              </a:moveTo>
              <a:lnTo>
                <a:pt x="272341" y="2364702"/>
              </a:lnTo>
              <a:lnTo>
                <a:pt x="0" y="236470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74C049-21C9-453D-AD7C-2F57BFFEF668}">
      <dsp:nvSpPr>
        <dsp:cNvPr id="0" name=""/>
        <dsp:cNvSpPr/>
      </dsp:nvSpPr>
      <dsp:spPr>
        <a:xfrm>
          <a:off x="2228892" y="2932957"/>
          <a:ext cx="240335" cy="23788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8804"/>
              </a:lnTo>
              <a:lnTo>
                <a:pt x="240335" y="237880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86977D-E4B9-4F23-A460-622396BC4D15}">
      <dsp:nvSpPr>
        <dsp:cNvPr id="0" name=""/>
        <dsp:cNvSpPr/>
      </dsp:nvSpPr>
      <dsp:spPr>
        <a:xfrm>
          <a:off x="1949093" y="2932957"/>
          <a:ext cx="279799" cy="1740799"/>
        </a:xfrm>
        <a:custGeom>
          <a:avLst/>
          <a:gdLst/>
          <a:ahLst/>
          <a:cxnLst/>
          <a:rect l="0" t="0" r="0" b="0"/>
          <a:pathLst>
            <a:path>
              <a:moveTo>
                <a:pt x="279799" y="0"/>
              </a:moveTo>
              <a:lnTo>
                <a:pt x="279799" y="1740799"/>
              </a:lnTo>
              <a:lnTo>
                <a:pt x="0" y="174079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D3BDDD-3117-4897-A76C-CEDC92007CC2}">
      <dsp:nvSpPr>
        <dsp:cNvPr id="0" name=""/>
        <dsp:cNvSpPr/>
      </dsp:nvSpPr>
      <dsp:spPr>
        <a:xfrm>
          <a:off x="2228892" y="2932957"/>
          <a:ext cx="236846" cy="17456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5604"/>
              </a:lnTo>
              <a:lnTo>
                <a:pt x="236846" y="174560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466FA8-8FA4-4692-A396-3A1371ECCA6B}">
      <dsp:nvSpPr>
        <dsp:cNvPr id="0" name=""/>
        <dsp:cNvSpPr/>
      </dsp:nvSpPr>
      <dsp:spPr>
        <a:xfrm>
          <a:off x="1911478" y="2932957"/>
          <a:ext cx="317413" cy="1109158"/>
        </a:xfrm>
        <a:custGeom>
          <a:avLst/>
          <a:gdLst/>
          <a:ahLst/>
          <a:cxnLst/>
          <a:rect l="0" t="0" r="0" b="0"/>
          <a:pathLst>
            <a:path>
              <a:moveTo>
                <a:pt x="317413" y="0"/>
              </a:moveTo>
              <a:lnTo>
                <a:pt x="317413" y="1109158"/>
              </a:lnTo>
              <a:lnTo>
                <a:pt x="0" y="1109158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B69030-3C34-4326-9107-B2DFB3FE8C9A}">
      <dsp:nvSpPr>
        <dsp:cNvPr id="0" name=""/>
        <dsp:cNvSpPr/>
      </dsp:nvSpPr>
      <dsp:spPr>
        <a:xfrm>
          <a:off x="2228892" y="2932957"/>
          <a:ext cx="239257" cy="11138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13846"/>
              </a:lnTo>
              <a:lnTo>
                <a:pt x="239257" y="111384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6CE0B2-4DFB-455F-B268-20708A9CD9A5}">
      <dsp:nvSpPr>
        <dsp:cNvPr id="0" name=""/>
        <dsp:cNvSpPr/>
      </dsp:nvSpPr>
      <dsp:spPr>
        <a:xfrm>
          <a:off x="1876708" y="2932957"/>
          <a:ext cx="352184" cy="454759"/>
        </a:xfrm>
        <a:custGeom>
          <a:avLst/>
          <a:gdLst/>
          <a:ahLst/>
          <a:cxnLst/>
          <a:rect l="0" t="0" r="0" b="0"/>
          <a:pathLst>
            <a:path>
              <a:moveTo>
                <a:pt x="352184" y="0"/>
              </a:moveTo>
              <a:lnTo>
                <a:pt x="352184" y="454759"/>
              </a:lnTo>
              <a:lnTo>
                <a:pt x="0" y="454759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F87B97-76B7-4618-87E0-D4CA041618FE}">
      <dsp:nvSpPr>
        <dsp:cNvPr id="0" name=""/>
        <dsp:cNvSpPr/>
      </dsp:nvSpPr>
      <dsp:spPr>
        <a:xfrm>
          <a:off x="2228892" y="2932957"/>
          <a:ext cx="234867" cy="4842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4240"/>
              </a:lnTo>
              <a:lnTo>
                <a:pt x="234867" y="48424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10D13B-8C48-4D4F-966D-A3368DDA8808}">
      <dsp:nvSpPr>
        <dsp:cNvPr id="0" name=""/>
        <dsp:cNvSpPr/>
      </dsp:nvSpPr>
      <dsp:spPr>
        <a:xfrm>
          <a:off x="2228892" y="965283"/>
          <a:ext cx="2987083" cy="1510738"/>
        </a:xfrm>
        <a:custGeom>
          <a:avLst/>
          <a:gdLst/>
          <a:ahLst/>
          <a:cxnLst/>
          <a:rect l="0" t="0" r="0" b="0"/>
          <a:pathLst>
            <a:path>
              <a:moveTo>
                <a:pt x="2987083" y="0"/>
              </a:moveTo>
              <a:lnTo>
                <a:pt x="2987083" y="1479822"/>
              </a:lnTo>
              <a:lnTo>
                <a:pt x="0" y="1479822"/>
              </a:lnTo>
              <a:lnTo>
                <a:pt x="0" y="1510738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77820F-3AC0-4523-A5CF-C7323D0CC9DC}">
      <dsp:nvSpPr>
        <dsp:cNvPr id="0" name=""/>
        <dsp:cNvSpPr/>
      </dsp:nvSpPr>
      <dsp:spPr>
        <a:xfrm>
          <a:off x="4741878" y="0"/>
          <a:ext cx="902510" cy="418906"/>
        </a:xfrm>
        <a:prstGeom prst="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bg1"/>
              </a:solidFill>
            </a:rPr>
            <a:t>Reitor </a:t>
          </a:r>
          <a:endParaRPr lang="pt-BR" sz="800" b="1" kern="1200" dirty="0">
            <a:solidFill>
              <a:schemeClr val="bg1"/>
            </a:solidFill>
          </a:endParaRPr>
        </a:p>
      </dsp:txBody>
      <dsp:txXfrm>
        <a:off x="4741878" y="0"/>
        <a:ext cx="902510" cy="418906"/>
      </dsp:txXfrm>
    </dsp:sp>
    <dsp:sp modelId="{88AB4917-5179-4A47-9C4D-7A2205909580}">
      <dsp:nvSpPr>
        <dsp:cNvPr id="0" name=""/>
        <dsp:cNvSpPr/>
      </dsp:nvSpPr>
      <dsp:spPr>
        <a:xfrm>
          <a:off x="4762194" y="565980"/>
          <a:ext cx="907563" cy="399303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Direção Geral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4762194" y="565980"/>
        <a:ext cx="907563" cy="399303"/>
      </dsp:txXfrm>
    </dsp:sp>
    <dsp:sp modelId="{6371A421-9BE9-4C0D-A0E4-2734B6E6CCC2}">
      <dsp:nvSpPr>
        <dsp:cNvPr id="0" name=""/>
        <dsp:cNvSpPr/>
      </dsp:nvSpPr>
      <dsp:spPr>
        <a:xfrm>
          <a:off x="1505777" y="2476022"/>
          <a:ext cx="1446230" cy="456935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Departamento de Administração CD4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1505777" y="2476022"/>
        <a:ext cx="1446230" cy="456935"/>
      </dsp:txXfrm>
    </dsp:sp>
    <dsp:sp modelId="{5EEC26B0-4C94-48D0-AA1F-44546A15DFAB}">
      <dsp:nvSpPr>
        <dsp:cNvPr id="0" name=""/>
        <dsp:cNvSpPr/>
      </dsp:nvSpPr>
      <dsp:spPr>
        <a:xfrm>
          <a:off x="2463760" y="3165952"/>
          <a:ext cx="984202" cy="502490"/>
        </a:xfrm>
        <a:prstGeom prst="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Setor de Transportes FG2 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2463760" y="3165952"/>
        <a:ext cx="984202" cy="502490"/>
      </dsp:txXfrm>
    </dsp:sp>
    <dsp:sp modelId="{C523F25D-83FE-4595-9D50-0C566DE67A08}">
      <dsp:nvSpPr>
        <dsp:cNvPr id="0" name=""/>
        <dsp:cNvSpPr/>
      </dsp:nvSpPr>
      <dsp:spPr>
        <a:xfrm>
          <a:off x="1035143" y="3117976"/>
          <a:ext cx="841564" cy="5394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Coordenação de Contabilidade e Finanças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 FG1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1035143" y="3117976"/>
        <a:ext cx="841564" cy="539479"/>
      </dsp:txXfrm>
    </dsp:sp>
    <dsp:sp modelId="{8D5F6D73-37EC-4BD9-A27E-DC7078887E11}">
      <dsp:nvSpPr>
        <dsp:cNvPr id="0" name=""/>
        <dsp:cNvSpPr/>
      </dsp:nvSpPr>
      <dsp:spPr>
        <a:xfrm>
          <a:off x="2468150" y="3822144"/>
          <a:ext cx="933353" cy="449319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Setor de Infraestrutura*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2468150" y="3822144"/>
        <a:ext cx="933353" cy="449319"/>
      </dsp:txXfrm>
    </dsp:sp>
    <dsp:sp modelId="{E5051EFA-E49F-47ED-ADD9-A99B0ACA6357}">
      <dsp:nvSpPr>
        <dsp:cNvPr id="0" name=""/>
        <dsp:cNvSpPr/>
      </dsp:nvSpPr>
      <dsp:spPr>
        <a:xfrm>
          <a:off x="1043767" y="3806943"/>
          <a:ext cx="867710" cy="470343"/>
        </a:xfrm>
        <a:prstGeom prst="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Setor de Aquisições FG2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1043767" y="3806943"/>
        <a:ext cx="867710" cy="470343"/>
      </dsp:txXfrm>
    </dsp:sp>
    <dsp:sp modelId="{DB2BF358-3771-43A8-AD3C-6BDFD96534A0}">
      <dsp:nvSpPr>
        <dsp:cNvPr id="0" name=""/>
        <dsp:cNvSpPr/>
      </dsp:nvSpPr>
      <dsp:spPr>
        <a:xfrm>
          <a:off x="2465739" y="4421399"/>
          <a:ext cx="933123" cy="514324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Setor de Gestão  Documental*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2465739" y="4421399"/>
        <a:ext cx="933123" cy="514324"/>
      </dsp:txXfrm>
    </dsp:sp>
    <dsp:sp modelId="{23C023F0-3A76-445E-BC67-38A7B058C22A}">
      <dsp:nvSpPr>
        <dsp:cNvPr id="0" name=""/>
        <dsp:cNvSpPr/>
      </dsp:nvSpPr>
      <dsp:spPr>
        <a:xfrm>
          <a:off x="1062461" y="4423255"/>
          <a:ext cx="886631" cy="501000"/>
        </a:xfrm>
        <a:prstGeom prst="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Setor de Contratos e Convênios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FG2 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1062461" y="4423255"/>
        <a:ext cx="886631" cy="501000"/>
      </dsp:txXfrm>
    </dsp:sp>
    <dsp:sp modelId="{0985C18F-5DC5-4F2B-BAB9-F4EF15755FDA}">
      <dsp:nvSpPr>
        <dsp:cNvPr id="0" name=""/>
        <dsp:cNvSpPr/>
      </dsp:nvSpPr>
      <dsp:spPr>
        <a:xfrm>
          <a:off x="2469228" y="5090171"/>
          <a:ext cx="931286" cy="443180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Setor de Concessão de Diárias e Passagens *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2469228" y="5090171"/>
        <a:ext cx="931286" cy="443180"/>
      </dsp:txXfrm>
    </dsp:sp>
    <dsp:sp modelId="{61EAFD68-FA2A-4092-8C27-D9265353291B}">
      <dsp:nvSpPr>
        <dsp:cNvPr id="0" name=""/>
        <dsp:cNvSpPr/>
      </dsp:nvSpPr>
      <dsp:spPr>
        <a:xfrm>
          <a:off x="1055000" y="5047178"/>
          <a:ext cx="901550" cy="500962"/>
        </a:xfrm>
        <a:prstGeom prst="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Setor de Materiais e Patrimônio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FG2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1055000" y="5047178"/>
        <a:ext cx="901550" cy="500962"/>
      </dsp:txXfrm>
    </dsp:sp>
    <dsp:sp modelId="{E757F587-A9DB-410D-812D-BE64844ED57E}">
      <dsp:nvSpPr>
        <dsp:cNvPr id="0" name=""/>
        <dsp:cNvSpPr/>
      </dsp:nvSpPr>
      <dsp:spPr>
        <a:xfrm>
          <a:off x="3963542" y="3032440"/>
          <a:ext cx="814929" cy="4811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Coordenação de Gestão de Pessoas  FG1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3963542" y="3032440"/>
        <a:ext cx="814929" cy="481159"/>
      </dsp:txXfrm>
    </dsp:sp>
    <dsp:sp modelId="{3EC381C0-65FC-46B4-8665-8A5248E34391}">
      <dsp:nvSpPr>
        <dsp:cNvPr id="0" name=""/>
        <dsp:cNvSpPr/>
      </dsp:nvSpPr>
      <dsp:spPr>
        <a:xfrm>
          <a:off x="7368185" y="2477545"/>
          <a:ext cx="1627722" cy="451311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Departamento de Ensino, Pesquisa, Pós-graduação, Inovação e Extensão CD4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7368185" y="2477545"/>
        <a:ext cx="1627722" cy="451311"/>
      </dsp:txXfrm>
    </dsp:sp>
    <dsp:sp modelId="{60A5841B-D4E8-42A1-9F70-6320D0A55564}">
      <dsp:nvSpPr>
        <dsp:cNvPr id="0" name=""/>
        <dsp:cNvSpPr/>
      </dsp:nvSpPr>
      <dsp:spPr>
        <a:xfrm>
          <a:off x="6664934" y="3054788"/>
          <a:ext cx="998636" cy="423865"/>
        </a:xfrm>
        <a:prstGeom prst="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Setor de Extensão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FG2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6664934" y="3054788"/>
        <a:ext cx="998636" cy="423865"/>
      </dsp:txXfrm>
    </dsp:sp>
    <dsp:sp modelId="{633E128E-A923-4941-9E68-D2919E8A7310}">
      <dsp:nvSpPr>
        <dsp:cNvPr id="0" name=""/>
        <dsp:cNvSpPr/>
      </dsp:nvSpPr>
      <dsp:spPr>
        <a:xfrm>
          <a:off x="7305927" y="3572595"/>
          <a:ext cx="775439" cy="394734"/>
        </a:xfrm>
        <a:prstGeom prst="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Setor de Estágio  FG2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7305927" y="3572595"/>
        <a:ext cx="775439" cy="394734"/>
      </dsp:txXfrm>
    </dsp:sp>
    <dsp:sp modelId="{9F10A6BD-CEE1-4713-99E4-73B43E9BB69D}">
      <dsp:nvSpPr>
        <dsp:cNvPr id="0" name=""/>
        <dsp:cNvSpPr/>
      </dsp:nvSpPr>
      <dsp:spPr>
        <a:xfrm>
          <a:off x="7326317" y="5024976"/>
          <a:ext cx="742129" cy="368562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Centro de Idiomas*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7326317" y="5024976"/>
        <a:ext cx="742129" cy="368562"/>
      </dsp:txXfrm>
    </dsp:sp>
    <dsp:sp modelId="{9A0A4EBC-F0B7-4903-8D75-3D05879A03BE}">
      <dsp:nvSpPr>
        <dsp:cNvPr id="0" name=""/>
        <dsp:cNvSpPr/>
      </dsp:nvSpPr>
      <dsp:spPr>
        <a:xfrm>
          <a:off x="7327138" y="4587717"/>
          <a:ext cx="723141" cy="375331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Núcleo de Tecnologia </a:t>
          </a:r>
          <a:r>
            <a:rPr lang="pt-BR" sz="800" b="1" kern="1200" dirty="0" err="1" smtClean="0">
              <a:solidFill>
                <a:schemeClr val="tx1"/>
              </a:solidFill>
            </a:rPr>
            <a:t>Assistiva</a:t>
          </a:r>
          <a:r>
            <a:rPr lang="pt-BR" sz="800" b="1" kern="1200" dirty="0" smtClean="0">
              <a:solidFill>
                <a:schemeClr val="tx1"/>
              </a:solidFill>
            </a:rPr>
            <a:t>*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7327138" y="4587717"/>
        <a:ext cx="723141" cy="375331"/>
      </dsp:txXfrm>
    </dsp:sp>
    <dsp:sp modelId="{EB83DD78-9CB0-4C7F-A2C5-1BE8D43D4A5F}">
      <dsp:nvSpPr>
        <dsp:cNvPr id="0" name=""/>
        <dsp:cNvSpPr/>
      </dsp:nvSpPr>
      <dsp:spPr>
        <a:xfrm>
          <a:off x="7341598" y="5474003"/>
          <a:ext cx="737733" cy="523523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Núcleo de Estudos Afro brasileiro e Indígenas *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7341598" y="5474003"/>
        <a:ext cx="737733" cy="523523"/>
      </dsp:txXfrm>
    </dsp:sp>
    <dsp:sp modelId="{D037097C-96F5-4987-BD32-118DB3356C53}">
      <dsp:nvSpPr>
        <dsp:cNvPr id="0" name=""/>
        <dsp:cNvSpPr/>
      </dsp:nvSpPr>
      <dsp:spPr>
        <a:xfrm>
          <a:off x="7307867" y="4052921"/>
          <a:ext cx="724984" cy="464908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Núcleo de Esporte e Lazer*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7307867" y="4052921"/>
        <a:ext cx="724984" cy="464908"/>
      </dsp:txXfrm>
    </dsp:sp>
    <dsp:sp modelId="{A471C579-4A6E-4633-9A37-3C00A1F314AA}">
      <dsp:nvSpPr>
        <dsp:cNvPr id="0" name=""/>
        <dsp:cNvSpPr/>
      </dsp:nvSpPr>
      <dsp:spPr>
        <a:xfrm>
          <a:off x="5348080" y="3041253"/>
          <a:ext cx="908561" cy="4270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Coordenação de Ensino e Políticas Educacionais FG1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5348080" y="3041253"/>
        <a:ext cx="908561" cy="427003"/>
      </dsp:txXfrm>
    </dsp:sp>
    <dsp:sp modelId="{ACE9DD1B-590A-41B3-97C8-C47A3617E89C}">
      <dsp:nvSpPr>
        <dsp:cNvPr id="0" name=""/>
        <dsp:cNvSpPr/>
      </dsp:nvSpPr>
      <dsp:spPr>
        <a:xfrm>
          <a:off x="5879639" y="3598232"/>
          <a:ext cx="715274" cy="320849"/>
        </a:xfrm>
        <a:prstGeom prst="rect">
          <a:avLst/>
        </a:prstGeom>
        <a:solidFill>
          <a:srgbClr val="7030A0"/>
        </a:solidFill>
        <a:ln w="31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>
              <a:solidFill>
                <a:schemeClr val="tx1"/>
              </a:solidFill>
            </a:rPr>
            <a:t>FCC</a:t>
          </a:r>
          <a:endParaRPr lang="pt-BR" sz="900" b="1" kern="1200" dirty="0">
            <a:solidFill>
              <a:schemeClr val="tx1"/>
            </a:solidFill>
          </a:endParaRPr>
        </a:p>
      </dsp:txBody>
      <dsp:txXfrm>
        <a:off x="5879639" y="3598232"/>
        <a:ext cx="715274" cy="320849"/>
      </dsp:txXfrm>
    </dsp:sp>
    <dsp:sp modelId="{2E66FD11-9E99-43B0-9A63-1DCF6DA26489}">
      <dsp:nvSpPr>
        <dsp:cNvPr id="0" name=""/>
        <dsp:cNvSpPr/>
      </dsp:nvSpPr>
      <dsp:spPr>
        <a:xfrm>
          <a:off x="5882301" y="4037405"/>
          <a:ext cx="702760" cy="361912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>
              <a:solidFill>
                <a:schemeClr val="tx1"/>
              </a:solidFill>
            </a:rPr>
            <a:t>Laboratórios*</a:t>
          </a:r>
          <a:endParaRPr lang="pt-BR" sz="900" b="1" kern="1200" dirty="0">
            <a:solidFill>
              <a:schemeClr val="tx1"/>
            </a:solidFill>
          </a:endParaRPr>
        </a:p>
      </dsp:txBody>
      <dsp:txXfrm>
        <a:off x="5882301" y="4037405"/>
        <a:ext cx="702760" cy="361912"/>
      </dsp:txXfrm>
    </dsp:sp>
    <dsp:sp modelId="{0DCC5AB1-B802-487C-8785-FE8E180CE946}">
      <dsp:nvSpPr>
        <dsp:cNvPr id="0" name=""/>
        <dsp:cNvSpPr/>
      </dsp:nvSpPr>
      <dsp:spPr>
        <a:xfrm>
          <a:off x="8572409" y="3525495"/>
          <a:ext cx="993533" cy="420995"/>
        </a:xfrm>
        <a:prstGeom prst="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Setor de Pesquisa, Pós-graduação e Inovação FG2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8572409" y="3525495"/>
        <a:ext cx="993533" cy="420995"/>
      </dsp:txXfrm>
    </dsp:sp>
    <dsp:sp modelId="{478309ED-C942-4FC5-8AB5-62E8706F7636}">
      <dsp:nvSpPr>
        <dsp:cNvPr id="0" name=""/>
        <dsp:cNvSpPr/>
      </dsp:nvSpPr>
      <dsp:spPr>
        <a:xfrm>
          <a:off x="8599041" y="4016401"/>
          <a:ext cx="970493" cy="405256"/>
        </a:xfrm>
        <a:prstGeom prst="rect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Setor de Registros Acadêmicos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FG2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8599041" y="4016401"/>
        <a:ext cx="970493" cy="405256"/>
      </dsp:txXfrm>
    </dsp:sp>
    <dsp:sp modelId="{391EB1CE-7B16-4FAE-8DE4-04917464F531}">
      <dsp:nvSpPr>
        <dsp:cNvPr id="0" name=""/>
        <dsp:cNvSpPr/>
      </dsp:nvSpPr>
      <dsp:spPr>
        <a:xfrm>
          <a:off x="9918708" y="4310463"/>
          <a:ext cx="715165" cy="398829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Auxiliar Institucional*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9918708" y="4310463"/>
        <a:ext cx="715165" cy="398829"/>
      </dsp:txXfrm>
    </dsp:sp>
    <dsp:sp modelId="{09D829E2-5477-4B62-9C84-6F0F0CC1B016}">
      <dsp:nvSpPr>
        <dsp:cNvPr id="0" name=""/>
        <dsp:cNvSpPr/>
      </dsp:nvSpPr>
      <dsp:spPr>
        <a:xfrm>
          <a:off x="8539806" y="2976697"/>
          <a:ext cx="1016405" cy="4878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Núcleo de Atendimento à Pessoas com Necessidades Específicas FG1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8539806" y="2976697"/>
        <a:ext cx="1016405" cy="487877"/>
      </dsp:txXfrm>
    </dsp:sp>
    <dsp:sp modelId="{4D1B9F75-D878-4CAC-BDFC-4D8E88BF1637}">
      <dsp:nvSpPr>
        <dsp:cNvPr id="0" name=""/>
        <dsp:cNvSpPr/>
      </dsp:nvSpPr>
      <dsp:spPr>
        <a:xfrm>
          <a:off x="8634074" y="4610515"/>
          <a:ext cx="917270" cy="427087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>
              <a:solidFill>
                <a:schemeClr val="tx1"/>
              </a:solidFill>
            </a:rPr>
            <a:t>Biblioteca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>
              <a:solidFill>
                <a:schemeClr val="tx1"/>
              </a:solidFill>
            </a:rPr>
            <a:t>FG4</a:t>
          </a:r>
          <a:endParaRPr lang="pt-BR" sz="900" b="1" kern="1200" dirty="0">
            <a:solidFill>
              <a:schemeClr val="tx1"/>
            </a:solidFill>
          </a:endParaRPr>
        </a:p>
      </dsp:txBody>
      <dsp:txXfrm>
        <a:off x="8634074" y="4610515"/>
        <a:ext cx="917270" cy="427087"/>
      </dsp:txXfrm>
    </dsp:sp>
    <dsp:sp modelId="{B4A7D6D6-6878-41B8-B7F9-D1BA79458D46}">
      <dsp:nvSpPr>
        <dsp:cNvPr id="0" name=""/>
        <dsp:cNvSpPr/>
      </dsp:nvSpPr>
      <dsp:spPr>
        <a:xfrm>
          <a:off x="8668149" y="5562439"/>
          <a:ext cx="895037" cy="384115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>
              <a:solidFill>
                <a:schemeClr val="tx1"/>
              </a:solidFill>
            </a:rPr>
            <a:t>Pedagógico*</a:t>
          </a:r>
          <a:endParaRPr lang="pt-BR" sz="900" b="1" kern="1200" dirty="0">
            <a:solidFill>
              <a:schemeClr val="tx1"/>
            </a:solidFill>
          </a:endParaRPr>
        </a:p>
      </dsp:txBody>
      <dsp:txXfrm>
        <a:off x="8668149" y="5562439"/>
        <a:ext cx="895037" cy="384115"/>
      </dsp:txXfrm>
    </dsp:sp>
    <dsp:sp modelId="{339BE56E-EA45-4E8A-8F04-D47D1084EB38}">
      <dsp:nvSpPr>
        <dsp:cNvPr id="0" name=""/>
        <dsp:cNvSpPr/>
      </dsp:nvSpPr>
      <dsp:spPr>
        <a:xfrm>
          <a:off x="8648236" y="5086652"/>
          <a:ext cx="929819" cy="397242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1" kern="1200" dirty="0" smtClean="0">
              <a:solidFill>
                <a:schemeClr val="tx1"/>
              </a:solidFill>
            </a:rPr>
            <a:t>Assuntos Estudantis*</a:t>
          </a:r>
          <a:endParaRPr lang="pt-BR" sz="900" b="1" kern="1200" dirty="0">
            <a:solidFill>
              <a:schemeClr val="tx1"/>
            </a:solidFill>
          </a:endParaRPr>
        </a:p>
      </dsp:txBody>
      <dsp:txXfrm>
        <a:off x="8648236" y="5086652"/>
        <a:ext cx="929819" cy="397242"/>
      </dsp:txXfrm>
    </dsp:sp>
    <dsp:sp modelId="{781BF01B-B4B2-4B4C-8073-8EDBC8D21348}">
      <dsp:nvSpPr>
        <dsp:cNvPr id="0" name=""/>
        <dsp:cNvSpPr/>
      </dsp:nvSpPr>
      <dsp:spPr>
        <a:xfrm>
          <a:off x="3490406" y="929554"/>
          <a:ext cx="1142439" cy="4284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Gabinete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FG1 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3490406" y="929554"/>
        <a:ext cx="1142439" cy="428443"/>
      </dsp:txXfrm>
    </dsp:sp>
    <dsp:sp modelId="{543C6572-17AE-448E-81B1-0CE4310EB90C}">
      <dsp:nvSpPr>
        <dsp:cNvPr id="0" name=""/>
        <dsp:cNvSpPr/>
      </dsp:nvSpPr>
      <dsp:spPr>
        <a:xfrm>
          <a:off x="5860455" y="964878"/>
          <a:ext cx="1263504" cy="463988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Setor de Planejamento e Desenvolvimento Institucional*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5860455" y="964878"/>
        <a:ext cx="1263504" cy="463988"/>
      </dsp:txXfrm>
    </dsp:sp>
    <dsp:sp modelId="{9A28CBA7-9F9F-42D6-AE69-61C836D240FE}">
      <dsp:nvSpPr>
        <dsp:cNvPr id="0" name=""/>
        <dsp:cNvSpPr/>
      </dsp:nvSpPr>
      <dsp:spPr>
        <a:xfrm>
          <a:off x="3444055" y="1410267"/>
          <a:ext cx="1196375" cy="437412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Núcleo de Tecnologia da Informação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FG4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3444055" y="1410267"/>
        <a:ext cx="1196375" cy="437412"/>
      </dsp:txXfrm>
    </dsp:sp>
    <dsp:sp modelId="{3FDFB728-22A6-4294-A645-863430D1428B}">
      <dsp:nvSpPr>
        <dsp:cNvPr id="0" name=""/>
        <dsp:cNvSpPr/>
      </dsp:nvSpPr>
      <dsp:spPr>
        <a:xfrm>
          <a:off x="5859416" y="1491268"/>
          <a:ext cx="1278673" cy="377610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Assessoria de Comunicação Social*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5859416" y="1491268"/>
        <a:ext cx="1278673" cy="377610"/>
      </dsp:txXfrm>
    </dsp:sp>
    <dsp:sp modelId="{EDE76106-6386-4E07-9C7C-801A6E155C3B}">
      <dsp:nvSpPr>
        <dsp:cNvPr id="0" name=""/>
        <dsp:cNvSpPr/>
      </dsp:nvSpPr>
      <dsp:spPr>
        <a:xfrm>
          <a:off x="3449388" y="1938198"/>
          <a:ext cx="1181756" cy="423064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Centro Agroecológico do Araguaia*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3449388" y="1938198"/>
        <a:ext cx="1181756" cy="423064"/>
      </dsp:txXfrm>
    </dsp:sp>
    <dsp:sp modelId="{375FE67F-C3D0-479B-80BC-78592B9CE9FA}">
      <dsp:nvSpPr>
        <dsp:cNvPr id="0" name=""/>
        <dsp:cNvSpPr/>
      </dsp:nvSpPr>
      <dsp:spPr>
        <a:xfrm>
          <a:off x="5850147" y="1972337"/>
          <a:ext cx="1293316" cy="427931"/>
        </a:xfrm>
        <a:prstGeom prst="rect">
          <a:avLst/>
        </a:prstGeom>
        <a:noFill/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Setor de Saúde e Qualidade de Vida*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5850147" y="1972337"/>
        <a:ext cx="1293316" cy="427931"/>
      </dsp:txXfrm>
    </dsp:sp>
    <dsp:sp modelId="{B19EE777-E2CB-46E5-9E06-23DD221ADA5F}">
      <dsp:nvSpPr>
        <dsp:cNvPr id="0" name=""/>
        <dsp:cNvSpPr/>
      </dsp:nvSpPr>
      <dsp:spPr>
        <a:xfrm>
          <a:off x="6110918" y="274979"/>
          <a:ext cx="881287" cy="408532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tx1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800" b="1" kern="1200" dirty="0" smtClean="0">
              <a:solidFill>
                <a:schemeClr val="tx1"/>
              </a:solidFill>
            </a:rPr>
            <a:t>Conselho Diretor</a:t>
          </a:r>
          <a:endParaRPr lang="pt-BR" sz="800" b="1" kern="1200" dirty="0">
            <a:solidFill>
              <a:schemeClr val="tx1"/>
            </a:solidFill>
          </a:endParaRPr>
        </a:p>
      </dsp:txBody>
      <dsp:txXfrm>
        <a:off x="6110918" y="274979"/>
        <a:ext cx="881287" cy="4085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5659" cy="498056"/>
          </a:xfrm>
          <a:prstGeom prst="rect">
            <a:avLst/>
          </a:prstGeom>
        </p:spPr>
        <p:txBody>
          <a:bodyPr vert="horz" lIns="91712" tIns="45856" rIns="91712" bIns="4585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8056"/>
          </a:xfrm>
          <a:prstGeom prst="rect">
            <a:avLst/>
          </a:prstGeom>
        </p:spPr>
        <p:txBody>
          <a:bodyPr vert="horz" lIns="91712" tIns="45856" rIns="91712" bIns="45856" rtlCol="0"/>
          <a:lstStyle>
            <a:lvl1pPr algn="r">
              <a:defRPr sz="1200"/>
            </a:lvl1pPr>
          </a:lstStyle>
          <a:p>
            <a:fld id="{B0F94662-5F85-42B9-B1F6-2837A8259F86}" type="datetimeFigureOut">
              <a:rPr lang="pt-BR" smtClean="0"/>
              <a:pPr/>
              <a:t>01/11/2022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12" tIns="45856" rIns="91712" bIns="45856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712" tIns="45856" rIns="91712" bIns="45856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3" y="9428584"/>
            <a:ext cx="2945659" cy="498055"/>
          </a:xfrm>
          <a:prstGeom prst="rect">
            <a:avLst/>
          </a:prstGeom>
        </p:spPr>
        <p:txBody>
          <a:bodyPr vert="horz" lIns="91712" tIns="45856" rIns="91712" bIns="4585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6" y="9428584"/>
            <a:ext cx="2945659" cy="498055"/>
          </a:xfrm>
          <a:prstGeom prst="rect">
            <a:avLst/>
          </a:prstGeom>
        </p:spPr>
        <p:txBody>
          <a:bodyPr vert="horz" lIns="91712" tIns="45856" rIns="91712" bIns="45856" rtlCol="0" anchor="b"/>
          <a:lstStyle>
            <a:lvl1pPr algn="r">
              <a:defRPr sz="1200"/>
            </a:lvl1pPr>
          </a:lstStyle>
          <a:p>
            <a:fld id="{F1A1A96F-9735-4912-9FAD-B3131D0D123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6637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F54D7-ED44-4C33-AACF-BC4A8B0827F4}" type="datetimeFigureOut">
              <a:rPr lang="pt-BR" smtClean="0"/>
              <a:pPr/>
              <a:t>01/11/2022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5F32B-0B47-4D4D-8ED1-B3B9D5C419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8956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F54D7-ED44-4C33-AACF-BC4A8B0827F4}" type="datetimeFigureOut">
              <a:rPr lang="pt-BR" smtClean="0"/>
              <a:pPr/>
              <a:t>01/11/2022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5F32B-0B47-4D4D-8ED1-B3B9D5C419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1016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F54D7-ED44-4C33-AACF-BC4A8B0827F4}" type="datetimeFigureOut">
              <a:rPr lang="pt-BR" smtClean="0"/>
              <a:pPr/>
              <a:t>01/11/2022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5F32B-0B47-4D4D-8ED1-B3B9D5C419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6619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F54D7-ED44-4C33-AACF-BC4A8B0827F4}" type="datetimeFigureOut">
              <a:rPr lang="pt-BR" smtClean="0"/>
              <a:pPr/>
              <a:t>01/11/2022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5F32B-0B47-4D4D-8ED1-B3B9D5C419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2975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F54D7-ED44-4C33-AACF-BC4A8B0827F4}" type="datetimeFigureOut">
              <a:rPr lang="pt-BR" smtClean="0"/>
              <a:pPr/>
              <a:t>01/11/2022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5F32B-0B47-4D4D-8ED1-B3B9D5C419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7047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F54D7-ED44-4C33-AACF-BC4A8B0827F4}" type="datetimeFigureOut">
              <a:rPr lang="pt-BR" smtClean="0"/>
              <a:pPr/>
              <a:t>01/11/2022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5F32B-0B47-4D4D-8ED1-B3B9D5C419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4578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F54D7-ED44-4C33-AACF-BC4A8B0827F4}" type="datetimeFigureOut">
              <a:rPr lang="pt-BR" smtClean="0"/>
              <a:pPr/>
              <a:t>01/11/2022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5F32B-0B47-4D4D-8ED1-B3B9D5C419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3743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F54D7-ED44-4C33-AACF-BC4A8B0827F4}" type="datetimeFigureOut">
              <a:rPr lang="pt-BR" smtClean="0"/>
              <a:pPr/>
              <a:t>01/11/2022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5F32B-0B47-4D4D-8ED1-B3B9D5C419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0583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F54D7-ED44-4C33-AACF-BC4A8B0827F4}" type="datetimeFigureOut">
              <a:rPr lang="pt-BR" smtClean="0"/>
              <a:pPr/>
              <a:t>01/11/2022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5F32B-0B47-4D4D-8ED1-B3B9D5C419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9378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F54D7-ED44-4C33-AACF-BC4A8B0827F4}" type="datetimeFigureOut">
              <a:rPr lang="pt-BR" smtClean="0"/>
              <a:pPr/>
              <a:t>01/11/2022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5F32B-0B47-4D4D-8ED1-B3B9D5C419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315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F54D7-ED44-4C33-AACF-BC4A8B0827F4}" type="datetimeFigureOut">
              <a:rPr lang="pt-BR" smtClean="0"/>
              <a:pPr/>
              <a:t>01/11/2022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5F32B-0B47-4D4D-8ED1-B3B9D5C419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6343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F54D7-ED44-4C33-AACF-BC4A8B0827F4}" type="datetimeFigureOut">
              <a:rPr lang="pt-BR" smtClean="0"/>
              <a:pPr/>
              <a:t>01/11/2022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5F32B-0B47-4D4D-8ED1-B3B9D5C419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6762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 rot="16200000" flipH="1">
            <a:off x="5307873" y="1852318"/>
            <a:ext cx="1479168" cy="8604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539203731"/>
              </p:ext>
            </p:extLst>
          </p:nvPr>
        </p:nvGraphicFramePr>
        <p:xfrm>
          <a:off x="826814" y="692048"/>
          <a:ext cx="10948276" cy="6419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3499945" y="378372"/>
            <a:ext cx="5602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Estrutura Organizacional Campus Conceição do Araguaia</a:t>
            </a:r>
            <a:endParaRPr lang="pt-BR" dirty="0"/>
          </a:p>
        </p:txBody>
      </p:sp>
      <p:cxnSp>
        <p:nvCxnSpPr>
          <p:cNvPr id="5" name="Conector reto 4"/>
          <p:cNvCxnSpPr/>
          <p:nvPr/>
        </p:nvCxnSpPr>
        <p:spPr>
          <a:xfrm flipV="1">
            <a:off x="6067226" y="1197087"/>
            <a:ext cx="885069" cy="2940"/>
          </a:xfrm>
          <a:prstGeom prst="line">
            <a:avLst/>
          </a:prstGeom>
          <a:ln w="63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Arredondado 7"/>
          <p:cNvSpPr/>
          <p:nvPr/>
        </p:nvSpPr>
        <p:spPr>
          <a:xfrm>
            <a:off x="542146" y="646778"/>
            <a:ext cx="595821" cy="257175"/>
          </a:xfrm>
          <a:prstGeom prst="roundRect">
            <a:avLst/>
          </a:prstGeom>
          <a:solidFill>
            <a:schemeClr val="accent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pt-BR" sz="8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CIS</a:t>
            </a:r>
            <a:endParaRPr lang="pt-BR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ângulo Arredondado 8"/>
          <p:cNvSpPr/>
          <p:nvPr/>
        </p:nvSpPr>
        <p:spPr>
          <a:xfrm>
            <a:off x="1194699" y="975848"/>
            <a:ext cx="541255" cy="257175"/>
          </a:xfrm>
          <a:prstGeom prst="roundRect">
            <a:avLst/>
          </a:prstGeom>
          <a:solidFill>
            <a:schemeClr val="accent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pt-BR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CPL</a:t>
            </a:r>
            <a:endParaRPr lang="pt-B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tângulo Arredondado 9"/>
          <p:cNvSpPr/>
          <p:nvPr/>
        </p:nvSpPr>
        <p:spPr>
          <a:xfrm>
            <a:off x="577180" y="974315"/>
            <a:ext cx="541255" cy="257175"/>
          </a:xfrm>
          <a:prstGeom prst="roundRect">
            <a:avLst/>
          </a:prstGeom>
          <a:solidFill>
            <a:schemeClr val="accent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pt-BR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CPS</a:t>
            </a:r>
            <a:endParaRPr lang="pt-B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tângulo Arredondado 10"/>
          <p:cNvSpPr/>
          <p:nvPr/>
        </p:nvSpPr>
        <p:spPr>
          <a:xfrm>
            <a:off x="1173472" y="646778"/>
            <a:ext cx="581025" cy="251739"/>
          </a:xfrm>
          <a:prstGeom prst="roundRect">
            <a:avLst/>
          </a:prstGeom>
          <a:solidFill>
            <a:schemeClr val="accent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pt-BR" sz="8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CPPD</a:t>
            </a:r>
            <a:endParaRPr lang="pt-BR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tângulo Arredondado 11"/>
          <p:cNvSpPr/>
          <p:nvPr/>
        </p:nvSpPr>
        <p:spPr>
          <a:xfrm>
            <a:off x="1793232" y="646778"/>
            <a:ext cx="552450" cy="257175"/>
          </a:xfrm>
          <a:prstGeom prst="roundRect">
            <a:avLst/>
          </a:prstGeom>
          <a:solidFill>
            <a:schemeClr val="accent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pt-BR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CPA</a:t>
            </a:r>
            <a:endParaRPr lang="pt-B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tângulo Arredondado 12"/>
          <p:cNvSpPr/>
          <p:nvPr/>
        </p:nvSpPr>
        <p:spPr>
          <a:xfrm>
            <a:off x="571620" y="1272656"/>
            <a:ext cx="832392" cy="257175"/>
          </a:xfrm>
          <a:prstGeom prst="roundRect">
            <a:avLst/>
          </a:prstGeom>
          <a:solidFill>
            <a:schemeClr val="accent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1000"/>
              </a:spcAft>
            </a:pPr>
            <a:r>
              <a:rPr lang="pt-BR" sz="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Colegiados de Cursos</a:t>
            </a:r>
            <a:endParaRPr lang="pt-BR" sz="7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tângulo Arredondado 142"/>
          <p:cNvSpPr/>
          <p:nvPr/>
        </p:nvSpPr>
        <p:spPr>
          <a:xfrm>
            <a:off x="1791336" y="983113"/>
            <a:ext cx="541255" cy="257175"/>
          </a:xfrm>
          <a:prstGeom prst="roundRect">
            <a:avLst/>
          </a:prstGeom>
          <a:solidFill>
            <a:schemeClr val="accent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pt-BR" sz="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NTA</a:t>
            </a:r>
            <a:endParaRPr lang="pt-B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10361322" y="690578"/>
            <a:ext cx="1207715" cy="110669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pt-BR" sz="800" dirty="0" smtClean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8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Número </a:t>
            </a:r>
            <a:r>
              <a:rPr lang="pt-BR" sz="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pt-BR" sz="800" dirty="0" smtClean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funções</a:t>
            </a:r>
          </a:p>
          <a:p>
            <a:pPr algn="ctr"/>
            <a:r>
              <a:rPr lang="pt-BR" sz="800" dirty="0">
                <a:solidFill>
                  <a:schemeClr val="tx1"/>
                </a:solidFill>
              </a:rPr>
              <a:t>CD2 = 1</a:t>
            </a:r>
          </a:p>
          <a:p>
            <a:pPr algn="ctr"/>
            <a:r>
              <a:rPr lang="pt-BR" sz="800" dirty="0">
                <a:solidFill>
                  <a:schemeClr val="tx1"/>
                </a:solidFill>
              </a:rPr>
              <a:t>CD4 = 2</a:t>
            </a:r>
          </a:p>
          <a:p>
            <a:pPr algn="ctr"/>
            <a:r>
              <a:rPr lang="pt-BR" sz="800" dirty="0">
                <a:solidFill>
                  <a:schemeClr val="tx1"/>
                </a:solidFill>
              </a:rPr>
              <a:t>FG1 = </a:t>
            </a:r>
            <a:r>
              <a:rPr lang="pt-BR" sz="800" dirty="0" smtClean="0">
                <a:solidFill>
                  <a:schemeClr val="tx1"/>
                </a:solidFill>
              </a:rPr>
              <a:t>5</a:t>
            </a:r>
            <a:endParaRPr lang="pt-BR" sz="800" dirty="0">
              <a:solidFill>
                <a:schemeClr val="tx1"/>
              </a:solidFill>
            </a:endParaRPr>
          </a:p>
          <a:p>
            <a:pPr algn="ctr"/>
            <a:r>
              <a:rPr lang="pt-BR" sz="800" dirty="0">
                <a:solidFill>
                  <a:schemeClr val="tx1"/>
                </a:solidFill>
              </a:rPr>
              <a:t>FG2 = </a:t>
            </a:r>
            <a:r>
              <a:rPr lang="pt-BR" sz="800" dirty="0" smtClean="0">
                <a:solidFill>
                  <a:schemeClr val="tx1"/>
                </a:solidFill>
              </a:rPr>
              <a:t>8</a:t>
            </a:r>
          </a:p>
          <a:p>
            <a:pPr algn="ctr"/>
            <a:r>
              <a:rPr lang="pt-BR" sz="800" dirty="0" smtClean="0">
                <a:solidFill>
                  <a:schemeClr val="tx1"/>
                </a:solidFill>
              </a:rPr>
              <a:t>FG4 = 2</a:t>
            </a:r>
          </a:p>
          <a:p>
            <a:pPr algn="ctr"/>
            <a:endParaRPr lang="pt-BR" sz="800" dirty="0">
              <a:solidFill>
                <a:schemeClr val="tx1"/>
              </a:solidFill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pt-BR" sz="8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10226991" y="2082003"/>
            <a:ext cx="1476375" cy="5143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*Sem função gratificada</a:t>
            </a:r>
            <a:endParaRPr lang="pt-B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(Sem inserção no sistema)</a:t>
            </a:r>
            <a:endParaRPr lang="pt-B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(Equipe de trabalho)</a:t>
            </a:r>
            <a:endParaRPr lang="pt-B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2342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2626</TotalTime>
  <Words>225</Words>
  <Application>Microsoft Office PowerPoint</Application>
  <PresentationFormat>Widescreen</PresentationFormat>
  <Paragraphs>62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fabio.dias</dc:creator>
  <cp:lastModifiedBy>CELINE SILVA PINTO</cp:lastModifiedBy>
  <cp:revision>281</cp:revision>
  <cp:lastPrinted>2022-05-31T20:13:55Z</cp:lastPrinted>
  <dcterms:created xsi:type="dcterms:W3CDTF">2018-07-05T17:08:52Z</dcterms:created>
  <dcterms:modified xsi:type="dcterms:W3CDTF">2022-11-01T19:33:30Z</dcterms:modified>
</cp:coreProperties>
</file>