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69" r:id="rId1"/>
  </p:sldMasterIdLst>
  <p:notesMasterIdLst>
    <p:notesMasterId r:id="rId7"/>
  </p:notesMasterIdLst>
  <p:sldIdLst>
    <p:sldId id="917" r:id="rId2"/>
    <p:sldId id="631" r:id="rId3"/>
    <p:sldId id="922" r:id="rId4"/>
    <p:sldId id="919" r:id="rId5"/>
    <p:sldId id="921" r:id="rId6"/>
  </p:sldIdLst>
  <p:sldSz cx="11201400" cy="63007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40C74B75-048C-44A9-9EBC-BEFA197836AC}">
          <p14:sldIdLst>
            <p14:sldId id="917"/>
            <p14:sldId id="631"/>
            <p14:sldId id="922"/>
            <p14:sldId id="919"/>
            <p14:sldId id="9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703" userDrawn="1">
          <p15:clr>
            <a:srgbClr val="A4A3A4"/>
          </p15:clr>
        </p15:guide>
        <p15:guide id="3" orient="horz" pos="1985" userDrawn="1">
          <p15:clr>
            <a:srgbClr val="A4A3A4"/>
          </p15:clr>
        </p15:guide>
        <p15:guide id="4" pos="35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ago james" initials="tj" lastIdx="1" clrIdx="0"/>
  <p:cmAuthor id="2" name="Marta" initials="M" lastIdx="1" clrIdx="1">
    <p:extLst>
      <p:ext uri="{19B8F6BF-5375-455C-9EA6-DF929625EA0E}">
        <p15:presenceInfo xmlns:p15="http://schemas.microsoft.com/office/powerpoint/2012/main" userId="Marta" providerId="None"/>
      </p:ext>
    </p:extLst>
  </p:cmAuthor>
  <p:cmAuthor id="3" name="Nara" initials="N" lastIdx="1" clrIdx="2">
    <p:extLst>
      <p:ext uri="{19B8F6BF-5375-455C-9EA6-DF929625EA0E}">
        <p15:presenceInfo xmlns:p15="http://schemas.microsoft.com/office/powerpoint/2012/main" userId="Na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49" autoAdjust="0"/>
  </p:normalViewPr>
  <p:slideViewPr>
    <p:cSldViewPr snapToGrid="0">
      <p:cViewPr varScale="1">
        <p:scale>
          <a:sx n="76" d="100"/>
          <a:sy n="76" d="100"/>
        </p:scale>
        <p:origin x="774" y="78"/>
      </p:cViewPr>
      <p:guideLst>
        <p:guide orient="horz" pos="2160"/>
        <p:guide pos="4703"/>
        <p:guide orient="horz" pos="1985"/>
        <p:guide pos="3531"/>
      </p:guideLst>
    </p:cSldViewPr>
  </p:slideViewPr>
  <p:outlineViewPr>
    <p:cViewPr>
      <p:scale>
        <a:sx n="33" d="100"/>
        <a:sy n="33" d="100"/>
      </p:scale>
      <p:origin x="18" y="122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5EA4D-3178-4B33-AD5C-9C58C81F4ED2}" type="datetimeFigureOut">
              <a:rPr lang="pt-BR" smtClean="0"/>
              <a:t>20/12/2021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D2F8D-7F61-4FC2-943C-83580C388BD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1266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9429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97150" algn="l" defTabSz="79429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94299" algn="l" defTabSz="79429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91450" algn="l" defTabSz="79429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88600" algn="l" defTabSz="79429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85750" algn="l" defTabSz="79429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82900" algn="l" defTabSz="79429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80049" algn="l" defTabSz="79429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177200" algn="l" defTabSz="79429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D2F8D-7F61-4FC2-943C-83580C388BDA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0567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D2F8D-7F61-4FC2-943C-83580C388BDA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7888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17" y="5880735"/>
            <a:ext cx="11198483" cy="42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5819653"/>
            <a:ext cx="11198483" cy="58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8126" y="697287"/>
            <a:ext cx="9241155" cy="327641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350" spc="-46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0672" y="4093602"/>
            <a:ext cx="9241155" cy="1050131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205" cap="all" spc="184" baseline="0">
                <a:solidFill>
                  <a:schemeClr val="tx2"/>
                </a:solidFill>
                <a:latin typeface="+mj-lt"/>
              </a:defRPr>
            </a:lvl1pPr>
            <a:lvl2pPr marL="420075" indent="0" algn="ctr">
              <a:buNone/>
              <a:defRPr sz="2205"/>
            </a:lvl2pPr>
            <a:lvl3pPr marL="840151" indent="0" algn="ctr">
              <a:buNone/>
              <a:defRPr sz="2205"/>
            </a:lvl3pPr>
            <a:lvl4pPr marL="1260226" indent="0" algn="ctr">
              <a:buNone/>
              <a:defRPr sz="1838"/>
            </a:lvl4pPr>
            <a:lvl5pPr marL="1680301" indent="0" algn="ctr">
              <a:buNone/>
              <a:defRPr sz="1838"/>
            </a:lvl5pPr>
            <a:lvl6pPr marL="2100377" indent="0" algn="ctr">
              <a:buNone/>
              <a:defRPr sz="1838"/>
            </a:lvl6pPr>
            <a:lvl7pPr marL="2520452" indent="0" algn="ctr">
              <a:buNone/>
              <a:defRPr sz="1838"/>
            </a:lvl7pPr>
            <a:lvl8pPr marL="2940528" indent="0" algn="ctr">
              <a:buNone/>
              <a:defRPr sz="1838"/>
            </a:lvl8pPr>
            <a:lvl9pPr marL="3360603" indent="0" algn="ctr">
              <a:buNone/>
              <a:defRPr sz="1838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0ADA-6D90-42DF-8725-1EF81B863540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109536" y="3990499"/>
            <a:ext cx="907313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422520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0ADA-6D90-42DF-8725-1EF81B863540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93299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17" y="5880735"/>
            <a:ext cx="11198483" cy="42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5819653"/>
            <a:ext cx="11198483" cy="58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16002" y="378802"/>
            <a:ext cx="2415302" cy="529190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0096" y="378802"/>
            <a:ext cx="7105888" cy="5291907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0ADA-6D90-42DF-8725-1EF81B863540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66387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0ADA-6D90-42DF-8725-1EF81B863540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35171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17" y="5880735"/>
            <a:ext cx="11198483" cy="42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5819653"/>
            <a:ext cx="11198483" cy="58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26" y="697287"/>
            <a:ext cx="9241155" cy="327641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735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26" y="4091312"/>
            <a:ext cx="9241155" cy="1050131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205" cap="all" spc="184" baseline="0">
                <a:solidFill>
                  <a:schemeClr val="tx2"/>
                </a:solidFill>
                <a:latin typeface="+mj-lt"/>
              </a:defRPr>
            </a:lvl1pPr>
            <a:lvl2pPr marL="42007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840151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3pPr>
            <a:lvl4pPr marL="1260226" indent="0">
              <a:buNone/>
              <a:defRPr sz="1286">
                <a:solidFill>
                  <a:schemeClr val="tx1">
                    <a:tint val="75000"/>
                  </a:schemeClr>
                </a:solidFill>
              </a:defRPr>
            </a:lvl4pPr>
            <a:lvl5pPr marL="1680301" indent="0">
              <a:buNone/>
              <a:defRPr sz="1286">
                <a:solidFill>
                  <a:schemeClr val="tx1">
                    <a:tint val="75000"/>
                  </a:schemeClr>
                </a:solidFill>
              </a:defRPr>
            </a:lvl5pPr>
            <a:lvl6pPr marL="2100377" indent="0">
              <a:buNone/>
              <a:defRPr sz="1286">
                <a:solidFill>
                  <a:schemeClr val="tx1">
                    <a:tint val="75000"/>
                  </a:schemeClr>
                </a:solidFill>
              </a:defRPr>
            </a:lvl6pPr>
            <a:lvl7pPr marL="2520452" indent="0">
              <a:buNone/>
              <a:defRPr sz="1286">
                <a:solidFill>
                  <a:schemeClr val="tx1">
                    <a:tint val="75000"/>
                  </a:schemeClr>
                </a:solidFill>
              </a:defRPr>
            </a:lvl7pPr>
            <a:lvl8pPr marL="2940528" indent="0">
              <a:buNone/>
              <a:defRPr sz="1286">
                <a:solidFill>
                  <a:schemeClr val="tx1">
                    <a:tint val="75000"/>
                  </a:schemeClr>
                </a:solidFill>
              </a:defRPr>
            </a:lvl8pPr>
            <a:lvl9pPr marL="3360603" indent="0">
              <a:buNone/>
              <a:defRPr sz="128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FD56B-E040-47F4-BB0B-2E4BC6232D93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109536" y="3990499"/>
            <a:ext cx="907313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782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08126" y="263317"/>
            <a:ext cx="9241155" cy="133288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8124" y="1695768"/>
            <a:ext cx="4536567" cy="369646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2714" y="1695769"/>
            <a:ext cx="4536567" cy="369646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0ADA-6D90-42DF-8725-1EF81B863540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02398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08126" y="263317"/>
            <a:ext cx="9241155" cy="133288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26" y="1696060"/>
            <a:ext cx="4536567" cy="676459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838" b="0" cap="all" baseline="0">
                <a:solidFill>
                  <a:schemeClr val="tx2"/>
                </a:solidFill>
              </a:defRPr>
            </a:lvl1pPr>
            <a:lvl2pPr marL="420075" indent="0">
              <a:buNone/>
              <a:defRPr sz="1838" b="1"/>
            </a:lvl2pPr>
            <a:lvl3pPr marL="840151" indent="0">
              <a:buNone/>
              <a:defRPr sz="1654" b="1"/>
            </a:lvl3pPr>
            <a:lvl4pPr marL="1260226" indent="0">
              <a:buNone/>
              <a:defRPr sz="1470" b="1"/>
            </a:lvl4pPr>
            <a:lvl5pPr marL="1680301" indent="0">
              <a:buNone/>
              <a:defRPr sz="1470" b="1"/>
            </a:lvl5pPr>
            <a:lvl6pPr marL="2100377" indent="0">
              <a:buNone/>
              <a:defRPr sz="1470" b="1"/>
            </a:lvl6pPr>
            <a:lvl7pPr marL="2520452" indent="0">
              <a:buNone/>
              <a:defRPr sz="1470" b="1"/>
            </a:lvl7pPr>
            <a:lvl8pPr marL="2940528" indent="0">
              <a:buNone/>
              <a:defRPr sz="1470" b="1"/>
            </a:lvl8pPr>
            <a:lvl9pPr marL="3360603" indent="0">
              <a:buNone/>
              <a:defRPr sz="147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8126" y="2372520"/>
            <a:ext cx="4536567" cy="310372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2714" y="1696060"/>
            <a:ext cx="4536567" cy="676459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838" b="0" cap="all" baseline="0">
                <a:solidFill>
                  <a:schemeClr val="tx2"/>
                </a:solidFill>
              </a:defRPr>
            </a:lvl1pPr>
            <a:lvl2pPr marL="420075" indent="0">
              <a:buNone/>
              <a:defRPr sz="1838" b="1"/>
            </a:lvl2pPr>
            <a:lvl3pPr marL="840151" indent="0">
              <a:buNone/>
              <a:defRPr sz="1654" b="1"/>
            </a:lvl3pPr>
            <a:lvl4pPr marL="1260226" indent="0">
              <a:buNone/>
              <a:defRPr sz="1470" b="1"/>
            </a:lvl4pPr>
            <a:lvl5pPr marL="1680301" indent="0">
              <a:buNone/>
              <a:defRPr sz="1470" b="1"/>
            </a:lvl5pPr>
            <a:lvl6pPr marL="2100377" indent="0">
              <a:buNone/>
              <a:defRPr sz="1470" b="1"/>
            </a:lvl6pPr>
            <a:lvl7pPr marL="2520452" indent="0">
              <a:buNone/>
              <a:defRPr sz="1470" b="1"/>
            </a:lvl7pPr>
            <a:lvl8pPr marL="2940528" indent="0">
              <a:buNone/>
              <a:defRPr sz="1470" b="1"/>
            </a:lvl8pPr>
            <a:lvl9pPr marL="3360603" indent="0">
              <a:buNone/>
              <a:defRPr sz="147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2714" y="2372520"/>
            <a:ext cx="4536567" cy="310372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1E04-5D56-49E5-B069-84DE5942BF8A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413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0ADA-6D90-42DF-8725-1EF81B863540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96550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17" y="5880735"/>
            <a:ext cx="11198483" cy="42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4" y="5819653"/>
            <a:ext cx="11198483" cy="58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0ADA-6D90-42DF-8725-1EF81B863540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9081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0"/>
            <a:ext cx="3721664" cy="63007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711815" y="0"/>
            <a:ext cx="58807" cy="63007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52" y="546067"/>
            <a:ext cx="2940368" cy="2100263"/>
          </a:xfrm>
        </p:spPr>
        <p:txBody>
          <a:bodyPr anchor="b">
            <a:normAutofit/>
          </a:bodyPr>
          <a:lstStyle>
            <a:lvl1pPr>
              <a:defRPr sz="3308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0551" y="672084"/>
            <a:ext cx="5964746" cy="483060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052" y="2688336"/>
            <a:ext cx="2940368" cy="310457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378">
                <a:solidFill>
                  <a:srgbClr val="FFFFFF"/>
                </a:solidFill>
              </a:defRPr>
            </a:lvl1pPr>
            <a:lvl2pPr marL="420075" indent="0">
              <a:buNone/>
              <a:defRPr sz="1103"/>
            </a:lvl2pPr>
            <a:lvl3pPr marL="840151" indent="0">
              <a:buNone/>
              <a:defRPr sz="919"/>
            </a:lvl3pPr>
            <a:lvl4pPr marL="1260226" indent="0">
              <a:buNone/>
              <a:defRPr sz="827"/>
            </a:lvl4pPr>
            <a:lvl5pPr marL="1680301" indent="0">
              <a:buNone/>
              <a:defRPr sz="827"/>
            </a:lvl5pPr>
            <a:lvl6pPr marL="2100377" indent="0">
              <a:buNone/>
              <a:defRPr sz="827"/>
            </a:lvl6pPr>
            <a:lvl7pPr marL="2520452" indent="0">
              <a:buNone/>
              <a:defRPr sz="827"/>
            </a:lvl7pPr>
            <a:lvl8pPr marL="2940528" indent="0">
              <a:buNone/>
              <a:defRPr sz="827"/>
            </a:lvl8pPr>
            <a:lvl9pPr marL="3360603" indent="0">
              <a:buNone/>
              <a:defRPr sz="827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27689" y="5934928"/>
            <a:ext cx="2405756" cy="335459"/>
          </a:xfrm>
        </p:spPr>
        <p:txBody>
          <a:bodyPr/>
          <a:lstStyle>
            <a:lvl1pPr algn="l">
              <a:defRPr/>
            </a:lvl1pPr>
          </a:lstStyle>
          <a:p>
            <a:fld id="{FBB543A5-7A2E-4904-A16E-18A8682BFED5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10551" y="5934928"/>
            <a:ext cx="4270534" cy="335459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74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550569"/>
            <a:ext cx="11198483" cy="17502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4" y="4515727"/>
            <a:ext cx="11198483" cy="58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27" y="4662583"/>
            <a:ext cx="9291911" cy="756095"/>
          </a:xfrm>
        </p:spPr>
        <p:txBody>
          <a:bodyPr lIns="91440" tIns="0" rIns="91440" bIns="0" anchor="b">
            <a:noAutofit/>
          </a:bodyPr>
          <a:lstStyle>
            <a:lvl1pPr>
              <a:defRPr sz="3308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11201386" cy="451572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940"/>
            </a:lvl1pPr>
            <a:lvl2pPr marL="420075" indent="0">
              <a:buNone/>
              <a:defRPr sz="2573"/>
            </a:lvl2pPr>
            <a:lvl3pPr marL="840151" indent="0">
              <a:buNone/>
              <a:defRPr sz="2205"/>
            </a:lvl3pPr>
            <a:lvl4pPr marL="1260226" indent="0">
              <a:buNone/>
              <a:defRPr sz="1838"/>
            </a:lvl4pPr>
            <a:lvl5pPr marL="1680301" indent="0">
              <a:buNone/>
              <a:defRPr sz="1838"/>
            </a:lvl5pPr>
            <a:lvl6pPr marL="2100377" indent="0">
              <a:buNone/>
              <a:defRPr sz="1838"/>
            </a:lvl6pPr>
            <a:lvl7pPr marL="2520452" indent="0">
              <a:buNone/>
              <a:defRPr sz="1838"/>
            </a:lvl7pPr>
            <a:lvl8pPr marL="2940528" indent="0">
              <a:buNone/>
              <a:defRPr sz="1838"/>
            </a:lvl8pPr>
            <a:lvl9pPr marL="3360603" indent="0">
              <a:buNone/>
              <a:defRPr sz="1838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126" y="5427079"/>
            <a:ext cx="9291561" cy="546068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551"/>
              </a:spcAft>
              <a:buNone/>
              <a:defRPr sz="1378">
                <a:solidFill>
                  <a:srgbClr val="FFFFFF"/>
                </a:solidFill>
              </a:defRPr>
            </a:lvl1pPr>
            <a:lvl2pPr marL="420075" indent="0">
              <a:buNone/>
              <a:defRPr sz="1103"/>
            </a:lvl2pPr>
            <a:lvl3pPr marL="840151" indent="0">
              <a:buNone/>
              <a:defRPr sz="919"/>
            </a:lvl3pPr>
            <a:lvl4pPr marL="1260226" indent="0">
              <a:buNone/>
              <a:defRPr sz="827"/>
            </a:lvl4pPr>
            <a:lvl5pPr marL="1680301" indent="0">
              <a:buNone/>
              <a:defRPr sz="827"/>
            </a:lvl5pPr>
            <a:lvl6pPr marL="2100377" indent="0">
              <a:buNone/>
              <a:defRPr sz="827"/>
            </a:lvl6pPr>
            <a:lvl7pPr marL="2520452" indent="0">
              <a:buNone/>
              <a:defRPr sz="827"/>
            </a:lvl7pPr>
            <a:lvl8pPr marL="2940528" indent="0">
              <a:buNone/>
              <a:defRPr sz="827"/>
            </a:lvl8pPr>
            <a:lvl9pPr marL="3360603" indent="0">
              <a:buNone/>
              <a:defRPr sz="827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0ADA-6D90-42DF-8725-1EF81B863540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51299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880735"/>
            <a:ext cx="11201400" cy="42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4" y="5819653"/>
            <a:ext cx="11201386" cy="610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8126" y="263317"/>
            <a:ext cx="9241155" cy="13328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126" y="1695768"/>
            <a:ext cx="9241155" cy="36964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8126" y="5934928"/>
            <a:ext cx="2271399" cy="3354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7">
                <a:solidFill>
                  <a:srgbClr val="FFFFFF"/>
                </a:solidFill>
              </a:defRPr>
            </a:lvl1pPr>
          </a:lstStyle>
          <a:p>
            <a:fld id="{707F0ADA-6D90-42DF-8725-1EF81B863540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6683" y="5934928"/>
            <a:ext cx="4430951" cy="3354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7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96046" y="5934928"/>
            <a:ext cx="1205423" cy="3354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5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6557" y="1596645"/>
            <a:ext cx="915714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689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hf hdr="0" ftr="0" dt="0"/>
  <p:txStyles>
    <p:titleStyle>
      <a:lvl1pPr algn="l" defTabSz="840151" rtl="0" eaLnBrk="1" latinLnBrk="0" hangingPunct="1">
        <a:lnSpc>
          <a:spcPct val="85000"/>
        </a:lnSpc>
        <a:spcBef>
          <a:spcPct val="0"/>
        </a:spcBef>
        <a:buNone/>
        <a:defRPr sz="4410" kern="1200" spc="-46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84015" indent="-84015" algn="l" defTabSz="840151" rtl="0" eaLnBrk="1" latinLnBrk="0" hangingPunct="1">
        <a:lnSpc>
          <a:spcPct val="90000"/>
        </a:lnSpc>
        <a:spcBef>
          <a:spcPts val="1103"/>
        </a:spcBef>
        <a:spcAft>
          <a:spcPts val="184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3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2863" indent="-168030" algn="l" defTabSz="840151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65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20893" indent="-168030" algn="l" defTabSz="840151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688924" indent="-168030" algn="l" defTabSz="840151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56954" indent="-168030" algn="l" defTabSz="840151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10680" indent="-210038" algn="l" defTabSz="840151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194440" indent="-210038" algn="l" defTabSz="840151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378200" indent="-210038" algn="l" defTabSz="840151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561960" indent="-210038" algn="l" defTabSz="840151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20075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2pPr>
      <a:lvl3pPr marL="840151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260226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4pPr>
      <a:lvl5pPr marL="1680301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5pPr>
      <a:lvl6pPr marL="2100377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6pPr>
      <a:lvl7pPr marL="2520452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7pPr>
      <a:lvl8pPr marL="2940528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8pPr>
      <a:lvl9pPr marL="3360603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xxxxx@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mailto:xxxx@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C03920DF-C69B-48CD-AAC2-576DA14E3E60}"/>
              </a:ext>
            </a:extLst>
          </p:cNvPr>
          <p:cNvSpPr txBox="1"/>
          <p:nvPr/>
        </p:nvSpPr>
        <p:spPr>
          <a:xfrm>
            <a:off x="2950492" y="300966"/>
            <a:ext cx="50464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SEMANA DE INICIAÇÃO CIENTÍFICA </a:t>
            </a:r>
          </a:p>
          <a:p>
            <a:pPr algn="ctr">
              <a:defRPr/>
            </a:pPr>
            <a:r>
              <a:rPr lang="pt-B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FEDERAL DO PARÁ - IFPA</a:t>
            </a:r>
          </a:p>
          <a:p>
            <a:pPr algn="ctr">
              <a:defRPr/>
            </a:pPr>
            <a:r>
              <a:rPr lang="pt-B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 CONCEIÇÃO DO ARAGUAIA</a:t>
            </a:r>
            <a:endParaRPr lang="pt-BR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3414">
            <a:extLst>
              <a:ext uri="{FF2B5EF4-FFF2-40B4-BE49-F238E27FC236}">
                <a16:creationId xmlns:a16="http://schemas.microsoft.com/office/drawing/2014/main" id="{1F078B6A-323B-477D-9EBB-AF0F9DF8C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889501"/>
            <a:ext cx="11201400" cy="918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863" tIns="43432" rIns="86863" bIns="43432">
            <a:spAutoFit/>
          </a:bodyPr>
          <a:lstStyle>
            <a:lvl1pPr defTabSz="69215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Autor (a) (IFPA): </a:t>
            </a:r>
            <a:r>
              <a:rPr lang="pt-BR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xxxxxxxxxxxxxxxxxxxxxxxxxxxx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  ²Autor (a) (IFPA)</a:t>
            </a:r>
            <a:r>
              <a:rPr lang="pt-BR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xxxxxxxxxxxxxxxxxxxxxx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 eaLnBrk="1" hangingPunct="1"/>
            <a:r>
              <a:rPr lang="pt-BR" alt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Autor (a) (IFPA):</a:t>
            </a:r>
            <a:r>
              <a:rPr lang="pt-BR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xxxxxxxxxxxxxxxxxxxxxxxxxxxx</a:t>
            </a:r>
            <a:endParaRPr lang="pt-B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e-mails: </a:t>
            </a:r>
            <a:r>
              <a:rPr lang="pt-BR" alt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en-US" sz="18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xxxxx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@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 ²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xxxx@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BR" alt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pt-BR" altLang="en-US" sz="1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xxxx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@</a:t>
            </a: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986732" y="2652862"/>
            <a:ext cx="7227936" cy="921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086" tIns="41043" rIns="82086" bIns="41043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TÍTULO DO TRABALHO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(Fonte Arial, Negrito, Maiúsculo, Tamanho 48, Cor Verde Ênfase 2, Centralizado)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F099870-BEAE-4082-826D-6A9DE24CA4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829" y="146172"/>
            <a:ext cx="1837031" cy="184916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85A482B-90B6-4AE3-9E77-BD115CE6DA8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422" t="80065" r="19353" b="1972"/>
          <a:stretch/>
        </p:blipFill>
        <p:spPr>
          <a:xfrm>
            <a:off x="8310071" y="305587"/>
            <a:ext cx="2736000" cy="91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78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idx="4294967295"/>
          </p:nvPr>
        </p:nvSpPr>
        <p:spPr>
          <a:xfrm>
            <a:off x="614700" y="123433"/>
            <a:ext cx="9972000" cy="729521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Estrutura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84CC1B9A-10D2-4FB8-8149-221C9BAF23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4700" y="993252"/>
            <a:ext cx="9972000" cy="4239148"/>
          </a:xfrm>
        </p:spPr>
        <p:txBody>
          <a:bodyPr anchor="ctr">
            <a:normAutofit/>
          </a:bodyPr>
          <a:lstStyle/>
          <a:p>
            <a:pPr marL="0" indent="0">
              <a:buNone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apresentação deve ser estruturada em: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Introdução;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Objetivos;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Metodologia;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e Discussão;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Conclusão;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 bibliográficas; e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Encerramento.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B2A7E63-8444-491A-AC1B-D170D2D63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22" t="80065" r="19353" b="1972"/>
          <a:stretch/>
        </p:blipFill>
        <p:spPr>
          <a:xfrm>
            <a:off x="8310071" y="229387"/>
            <a:ext cx="2736000" cy="91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58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idx="4294967295"/>
          </p:nvPr>
        </p:nvSpPr>
        <p:spPr>
          <a:xfrm>
            <a:off x="614700" y="188023"/>
            <a:ext cx="9972000" cy="70194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Textual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84CC1B9A-10D2-4FB8-8149-221C9BAF23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4700" y="979462"/>
            <a:ext cx="9972000" cy="1533777"/>
          </a:xfrm>
        </p:spPr>
        <p:txBody>
          <a:bodyPr anchor="ctr"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Corpo do Texto: Fonte Arial, tamanho 24, alinhamento justificado e Cor preta;</a:t>
            </a:r>
          </a:p>
          <a:p>
            <a:pPr>
              <a:buFont typeface="Arial" charset="0"/>
              <a:buChar char="•"/>
              <a:defRPr/>
            </a:pPr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Titulo de Figuras, Gráficos e Tabelas: Fonte Arial, tamanho 20, alinhamento justificado e Cor preta;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5" name="Imagem 54" descr="Resultado de imagem para imagens relacionadas às têndencias atuais na escol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00" y="2725664"/>
            <a:ext cx="3169105" cy="1773765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Group 22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157599"/>
              </p:ext>
            </p:extLst>
          </p:nvPr>
        </p:nvGraphicFramePr>
        <p:xfrm>
          <a:off x="5860452" y="2818039"/>
          <a:ext cx="4726248" cy="168139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1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99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Variáveis 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22" marB="45722" anchor="b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Teste 1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22" marB="45722" anchor="b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Teste 2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22" marB="45722" anchor="b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9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Variável 1 (%)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22" marB="45722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22" marB="45722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22" marB="45722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35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Variável 2 (kg/h) 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22" marB="45722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</a:t>
                      </a:r>
                    </a:p>
                  </a:txBody>
                  <a:tcPr marL="91447" marR="91447" marT="45722" marB="45722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</a:t>
                      </a:r>
                    </a:p>
                  </a:txBody>
                  <a:tcPr marL="91447" marR="91447" marT="45722" marB="45722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0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Variável 3 (m³)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22" marB="45722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22" marB="45722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pt-B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22" marB="45722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E79BBE3F-5B07-4565-AA64-D929AE29BC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22" t="80065" r="19353" b="1972"/>
          <a:stretch/>
        </p:blipFill>
        <p:spPr>
          <a:xfrm>
            <a:off x="8513273" y="93556"/>
            <a:ext cx="2465861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437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idx="4294967295"/>
          </p:nvPr>
        </p:nvSpPr>
        <p:spPr>
          <a:xfrm>
            <a:off x="542925" y="183243"/>
            <a:ext cx="9240837" cy="701942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685800">
              <a:buFont typeface="Wingdings" panose="05000000000000000000" pitchFamily="2" charset="2"/>
              <a:buChar char="§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Regras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84CC1B9A-10D2-4FB8-8149-221C9BAF23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1813" y="1146442"/>
            <a:ext cx="10137775" cy="2193658"/>
          </a:xfrm>
        </p:spPr>
        <p:txBody>
          <a:bodyPr anchor="ctr"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 slides devem seguir o padrão deste modelo;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apresentação terá 10 minutos para a exposição do autor e mais 5 minutos para perguntas dos participantes;</a:t>
            </a:r>
          </a:p>
          <a:p>
            <a:pPr>
              <a:buFont typeface="Arial" charset="0"/>
              <a:buChar char="•"/>
              <a:defRPr/>
            </a:pPr>
            <a:r>
              <a:rPr lang="pt-B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Sugere-se 1 slide por minuto.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5C7B837-2BAB-443A-B1B0-E99F366AF7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22" t="80065" r="19353" b="1972"/>
          <a:stretch/>
        </p:blipFill>
        <p:spPr>
          <a:xfrm>
            <a:off x="8531690" y="113786"/>
            <a:ext cx="2504144" cy="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07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1" y="252838"/>
            <a:ext cx="4843068" cy="542247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03920DF-C69B-48CD-AAC2-576DA14E3E60}"/>
              </a:ext>
            </a:extLst>
          </p:cNvPr>
          <p:cNvSpPr txBox="1"/>
          <p:nvPr/>
        </p:nvSpPr>
        <p:spPr>
          <a:xfrm>
            <a:off x="5821745" y="252838"/>
            <a:ext cx="509806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SEMANA DE INICIAÇÃO CIENTÍFICA </a:t>
            </a:r>
          </a:p>
          <a:p>
            <a:pPr algn="ctr">
              <a:defRPr/>
            </a:pPr>
            <a:r>
              <a:rPr lang="pt-B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FEDERAL DO PARÁ - IFPA</a:t>
            </a:r>
          </a:p>
          <a:p>
            <a:pPr algn="ctr">
              <a:defRPr/>
            </a:pPr>
            <a:r>
              <a:rPr lang="pt-B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 CONCEIÇÃO DO ARAGUAIA</a:t>
            </a:r>
            <a:endParaRPr lang="pt-BR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3434">
            <a:extLst>
              <a:ext uri="{FF2B5EF4-FFF2-40B4-BE49-F238E27FC236}">
                <a16:creationId xmlns:a16="http://schemas.microsoft.com/office/drawing/2014/main" id="{EC52AD74-B1A6-433D-918E-02A87226F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0162" y="2677006"/>
            <a:ext cx="4542165" cy="769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918" tIns="45960" rIns="91918" bIns="45960" anchor="ctr">
            <a:spAutoFit/>
          </a:bodyPr>
          <a:lstStyle>
            <a:lvl1pPr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OBRIGADO!!!</a:t>
            </a:r>
            <a:endParaRPr lang="pt-BR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3434">
            <a:extLst>
              <a:ext uri="{FF2B5EF4-FFF2-40B4-BE49-F238E27FC236}">
                <a16:creationId xmlns:a16="http://schemas.microsoft.com/office/drawing/2014/main" id="{EC52AD74-B1A6-433D-918E-02A87226F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3763" y="5028498"/>
            <a:ext cx="5025151" cy="646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918" tIns="45960" rIns="91918" bIns="45960" anchor="ctr">
            <a:spAutoFit/>
          </a:bodyPr>
          <a:lstStyle>
            <a:lvl1pPr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Agradecimentos:</a:t>
            </a:r>
          </a:p>
          <a:p>
            <a:pPr algn="ctr" eaLnBrk="1" hangingPunct="1"/>
            <a:r>
              <a:rPr lang="pt-BR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</a:t>
            </a:r>
            <a:r>
              <a:rPr lang="pt-BR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(Apenas se tiver)</a:t>
            </a:r>
            <a:endParaRPr lang="pt-B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44109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10021</TotalTime>
  <Words>228</Words>
  <Application>Microsoft Office PowerPoint</Application>
  <PresentationFormat>Personalizar</PresentationFormat>
  <Paragraphs>44</Paragraphs>
  <Slides>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Retrospectiva</vt:lpstr>
      <vt:lpstr>Apresentação do PowerPoint</vt:lpstr>
      <vt:lpstr>Estrutura</vt:lpstr>
      <vt:lpstr>Textual</vt:lpstr>
      <vt:lpstr>Regras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Francisca Nara Moreira</dc:creator>
  <cp:lastModifiedBy>Francisca Nara Moreira</cp:lastModifiedBy>
  <cp:revision>538</cp:revision>
  <dcterms:created xsi:type="dcterms:W3CDTF">2021-01-21T17:05:05Z</dcterms:created>
  <dcterms:modified xsi:type="dcterms:W3CDTF">2021-12-20T23:56:10Z</dcterms:modified>
</cp:coreProperties>
</file>